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6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0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2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3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5727" r:id="rId3"/>
    <p:sldMasterId id="2147487590" r:id="rId4"/>
    <p:sldMasterId id="2147487692" r:id="rId5"/>
    <p:sldMasterId id="2147487722" r:id="rId6"/>
    <p:sldMasterId id="2147487744" r:id="rId7"/>
    <p:sldMasterId id="2147487759" r:id="rId8"/>
    <p:sldMasterId id="2147487772" r:id="rId9"/>
    <p:sldMasterId id="2147487787" r:id="rId10"/>
    <p:sldMasterId id="2147487802" r:id="rId11"/>
    <p:sldMasterId id="2147487826" r:id="rId12"/>
    <p:sldMasterId id="2147487839" r:id="rId13"/>
    <p:sldMasterId id="2147488219" r:id="rId14"/>
  </p:sldMasterIdLst>
  <p:notesMasterIdLst>
    <p:notesMasterId r:id="rId26"/>
  </p:notesMasterIdLst>
  <p:handoutMasterIdLst>
    <p:handoutMasterId r:id="rId27"/>
  </p:handoutMasterIdLst>
  <p:sldIdLst>
    <p:sldId id="340" r:id="rId15"/>
    <p:sldId id="482" r:id="rId16"/>
    <p:sldId id="445" r:id="rId17"/>
    <p:sldId id="476" r:id="rId18"/>
    <p:sldId id="483" r:id="rId19"/>
    <p:sldId id="449" r:id="rId20"/>
    <p:sldId id="474" r:id="rId21"/>
    <p:sldId id="485" r:id="rId22"/>
    <p:sldId id="462" r:id="rId23"/>
    <p:sldId id="479" r:id="rId24"/>
    <p:sldId id="342" r:id="rId25"/>
  </p:sldIdLst>
  <p:sldSz cx="10693400" cy="7561263"/>
  <p:notesSz cx="6808788" cy="9939338"/>
  <p:defaultTextStyle>
    <a:defPPr>
      <a:defRPr lang="ru-RU"/>
    </a:defPPr>
    <a:lvl1pPr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1pPr>
    <a:lvl2pPr marL="512402" indent="-55524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2pPr>
    <a:lvl3pPr marL="1031147" indent="-120565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3pPr>
    <a:lvl4pPr marL="1546722" indent="-184020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4pPr>
    <a:lvl5pPr marL="2067053" indent="-249063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5pPr>
    <a:lvl6pPr marL="2284387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6pPr>
    <a:lvl7pPr marL="2741265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7pPr>
    <a:lvl8pPr marL="3198142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8pPr>
    <a:lvl9pPr marL="3655018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FF"/>
    <a:srgbClr val="FF9966"/>
    <a:srgbClr val="0033CC"/>
    <a:srgbClr val="005AA9"/>
    <a:srgbClr val="FF9900"/>
    <a:srgbClr val="0000CC"/>
    <a:srgbClr val="A40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43" autoAdjust="0"/>
    <p:restoredTop sz="86462" autoAdjust="0"/>
  </p:normalViewPr>
  <p:slideViewPr>
    <p:cSldViewPr>
      <p:cViewPr varScale="1">
        <p:scale>
          <a:sx n="106" d="100"/>
          <a:sy n="106" d="100"/>
        </p:scale>
        <p:origin x="-1272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innerShdw blurRad="63500" dist="50800" dir="81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6.938421509106678E-3"/>
                  <c:y val="-3.6393663490652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346053772766695E-3"/>
                  <c:y val="-2.519561318583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2038161318300087E-3"/>
                  <c:y val="-3.3594150914448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346053772766695E-3"/>
                  <c:y val="-4.7591713795468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2">
                        <a:lumMod val="75000"/>
                      </a:schemeClr>
                    </a:solidFill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1.1000000000000001</c:v>
                </c:pt>
                <c:pt idx="1">
                  <c:v>1.3</c:v>
                </c:pt>
                <c:pt idx="2">
                  <c:v>1.6</c:v>
                </c:pt>
                <c:pt idx="3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6695168"/>
        <c:axId val="66696704"/>
        <c:axId val="0"/>
      </c:bar3DChart>
      <c:catAx>
        <c:axId val="6669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defRPr>
            </a:pPr>
            <a:endParaRPr lang="ru-RU"/>
          </a:p>
        </c:txPr>
        <c:crossAx val="66696704"/>
        <c:crosses val="autoZero"/>
        <c:auto val="1"/>
        <c:lblAlgn val="ctr"/>
        <c:lblOffset val="100"/>
        <c:noMultiLvlLbl val="0"/>
      </c:catAx>
      <c:valAx>
        <c:axId val="66696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accent1">
                    <a:lumMod val="50000"/>
                  </a:schemeClr>
                </a:solidFill>
                <a:latin typeface="Times Roman" pitchFamily="18" charset="0"/>
              </a:defRPr>
            </a:pPr>
            <a:endParaRPr lang="ru-RU"/>
          </a:p>
        </c:txPr>
        <c:crossAx val="66695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E04D8F-9147-4982-8E1E-91652E219544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DED82E42-8ED0-4F09-B3B1-64A7DBC9E6AC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Налог на прибыль</a:t>
          </a:r>
          <a:endParaRPr lang="ru-RU" dirty="0"/>
        </a:p>
      </dgm:t>
    </dgm:pt>
    <dgm:pt modelId="{7692D4BF-29D9-4A3B-AD41-E73E4980ABF8}" type="parTrans" cxnId="{421FB4F2-9870-4B7D-82F7-DF50CC77BBF1}">
      <dgm:prSet/>
      <dgm:spPr/>
      <dgm:t>
        <a:bodyPr/>
        <a:lstStyle/>
        <a:p>
          <a:endParaRPr lang="ru-RU"/>
        </a:p>
      </dgm:t>
    </dgm:pt>
    <dgm:pt modelId="{3F75AFA0-D17D-4715-9430-E62F71A4423C}" type="sibTrans" cxnId="{421FB4F2-9870-4B7D-82F7-DF50CC77BBF1}">
      <dgm:prSet/>
      <dgm:spPr/>
      <dgm:t>
        <a:bodyPr/>
        <a:lstStyle/>
        <a:p>
          <a:endParaRPr lang="ru-RU"/>
        </a:p>
      </dgm:t>
    </dgm:pt>
    <dgm:pt modelId="{FAD58FC7-22CD-4476-ADD3-53C4C9A4E7CF}">
      <dgm:prSet phldrT="[Текст]"/>
      <dgm:spPr/>
      <dgm:t>
        <a:bodyPr/>
        <a:lstStyle/>
        <a:p>
          <a:pPr algn="just"/>
          <a:r>
            <a:rPr lang="ru-RU" dirty="0" smtClean="0"/>
            <a:t>Учитываются в налогообложении доходы унитарного предприятия </a:t>
          </a:r>
          <a:r>
            <a:rPr lang="en-US" dirty="0" smtClean="0"/>
            <a:t>     </a:t>
          </a:r>
          <a:r>
            <a:rPr lang="ru-RU" dirty="0" smtClean="0">
              <a:solidFill>
                <a:srgbClr val="FF0000"/>
              </a:solidFill>
            </a:rPr>
            <a:t>в виде денежных средств</a:t>
          </a:r>
          <a:r>
            <a:rPr lang="ru-RU" dirty="0" smtClean="0"/>
            <a:t>, безвозмездно полученных от собственника (пп.26 п.1 ст.251)</a:t>
          </a:r>
          <a:endParaRPr lang="ru-RU" dirty="0"/>
        </a:p>
      </dgm:t>
    </dgm:pt>
    <dgm:pt modelId="{58C56146-3E69-4960-9E74-08AF0EBA8862}" type="parTrans" cxnId="{72BC1F62-FE4E-4D54-904B-107FC4331AEE}">
      <dgm:prSet/>
      <dgm:spPr/>
      <dgm:t>
        <a:bodyPr/>
        <a:lstStyle/>
        <a:p>
          <a:endParaRPr lang="ru-RU"/>
        </a:p>
      </dgm:t>
    </dgm:pt>
    <dgm:pt modelId="{17848FEB-4704-44B9-9AF3-8812131A2E84}" type="sibTrans" cxnId="{72BC1F62-FE4E-4D54-904B-107FC4331AEE}">
      <dgm:prSet/>
      <dgm:spPr/>
      <dgm:t>
        <a:bodyPr/>
        <a:lstStyle/>
        <a:p>
          <a:endParaRPr lang="ru-RU"/>
        </a:p>
      </dgm:t>
    </dgm:pt>
    <dgm:pt modelId="{471086BD-47E5-4B0C-BDB1-BC0E1A43481F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Налог на имущество организаций</a:t>
          </a:r>
          <a:endParaRPr lang="ru-RU" dirty="0"/>
        </a:p>
      </dgm:t>
    </dgm:pt>
    <dgm:pt modelId="{036749BB-C8C1-4ADC-BE0E-D7C04B2BD9E7}" type="parTrans" cxnId="{9094BCEF-30AB-4A50-8797-44B237DE14FA}">
      <dgm:prSet/>
      <dgm:spPr/>
      <dgm:t>
        <a:bodyPr/>
        <a:lstStyle/>
        <a:p>
          <a:endParaRPr lang="ru-RU"/>
        </a:p>
      </dgm:t>
    </dgm:pt>
    <dgm:pt modelId="{85D63154-C882-4563-8106-9FE3AA744353}" type="sibTrans" cxnId="{9094BCEF-30AB-4A50-8797-44B237DE14FA}">
      <dgm:prSet/>
      <dgm:spPr/>
      <dgm:t>
        <a:bodyPr/>
        <a:lstStyle/>
        <a:p>
          <a:endParaRPr lang="ru-RU"/>
        </a:p>
      </dgm:t>
    </dgm:pt>
    <dgm:pt modelId="{0F034D57-8B3E-4013-9056-8EFC0269DD6B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chemeClr val="tx1"/>
              </a:solidFill>
              <a:ea typeface="Times New Roman"/>
            </a:rPr>
            <a:t>организации, уплачивающие ЕСХН, освобождаются от налогообложения НИО </a:t>
          </a:r>
          <a:r>
            <a:rPr lang="ru-RU" dirty="0" smtClean="0">
              <a:solidFill>
                <a:srgbClr val="FF0000"/>
              </a:solidFill>
              <a:ea typeface="Times New Roman"/>
            </a:rPr>
            <a:t>только в отношении имущества, используемого  при производстве с/х продукции </a:t>
          </a:r>
          <a:r>
            <a:rPr lang="ru-RU" dirty="0" smtClean="0">
              <a:solidFill>
                <a:schemeClr val="tx1"/>
              </a:solidFill>
              <a:ea typeface="Times New Roman"/>
            </a:rPr>
            <a:t>(п.3 ст.346.1)    </a:t>
          </a:r>
          <a:r>
            <a:rPr lang="ru-RU" dirty="0" smtClean="0">
              <a:solidFill>
                <a:srgbClr val="0000FF"/>
              </a:solidFill>
            </a:rPr>
            <a:t>Письмо МФ РФ от 09.07.2018 №03-05-04-01/47487</a:t>
          </a:r>
          <a:endParaRPr lang="ru-RU" dirty="0">
            <a:solidFill>
              <a:srgbClr val="0000FF"/>
            </a:solidFill>
          </a:endParaRPr>
        </a:p>
      </dgm:t>
    </dgm:pt>
    <dgm:pt modelId="{BF080B69-FB88-4D09-AB96-64237487AC0D}" type="parTrans" cxnId="{7E3F03D8-C4FA-48EF-9285-9EBEF4EAC742}">
      <dgm:prSet/>
      <dgm:spPr/>
      <dgm:t>
        <a:bodyPr/>
        <a:lstStyle/>
        <a:p>
          <a:endParaRPr lang="ru-RU"/>
        </a:p>
      </dgm:t>
    </dgm:pt>
    <dgm:pt modelId="{FD5D3248-C238-4565-A6A2-8DD86FCB9F5D}" type="sibTrans" cxnId="{7E3F03D8-C4FA-48EF-9285-9EBEF4EAC742}">
      <dgm:prSet/>
      <dgm:spPr/>
      <dgm:t>
        <a:bodyPr/>
        <a:lstStyle/>
        <a:p>
          <a:endParaRPr lang="ru-RU"/>
        </a:p>
      </dgm:t>
    </dgm:pt>
    <dgm:pt modelId="{BD54EEFE-BB81-44C8-B5F5-B2DB05CCFEC8}">
      <dgm:prSet phldrT="[Текст]"/>
      <dgm:spPr/>
      <dgm:t>
        <a:bodyPr/>
        <a:lstStyle/>
        <a:p>
          <a:pPr algn="l"/>
          <a:r>
            <a:rPr lang="ru-RU" dirty="0" smtClean="0"/>
            <a:t>Инвестиционный налоговый вычет (ст.286.1) </a:t>
          </a:r>
          <a:r>
            <a:rPr lang="ru-RU" dirty="0" smtClean="0">
              <a:solidFill>
                <a:srgbClr val="FF3300"/>
              </a:solidFill>
            </a:rPr>
            <a:t>в РК – не введен</a:t>
          </a:r>
          <a:endParaRPr lang="ru-RU" dirty="0">
            <a:solidFill>
              <a:srgbClr val="FF3300"/>
            </a:solidFill>
          </a:endParaRPr>
        </a:p>
      </dgm:t>
    </dgm:pt>
    <dgm:pt modelId="{2D5A3D79-E9C6-4E86-AB26-81ABDAB52143}" type="parTrans" cxnId="{2F0DE559-2F1E-4B10-B2C4-39FE74D99C75}">
      <dgm:prSet/>
      <dgm:spPr/>
      <dgm:t>
        <a:bodyPr/>
        <a:lstStyle/>
        <a:p>
          <a:endParaRPr lang="ru-RU"/>
        </a:p>
      </dgm:t>
    </dgm:pt>
    <dgm:pt modelId="{68EBDB85-6967-4A75-ADDF-473292201EB8}" type="sibTrans" cxnId="{2F0DE559-2F1E-4B10-B2C4-39FE74D99C75}">
      <dgm:prSet/>
      <dgm:spPr/>
      <dgm:t>
        <a:bodyPr/>
        <a:lstStyle/>
        <a:p>
          <a:endParaRPr lang="ru-RU"/>
        </a:p>
      </dgm:t>
    </dgm:pt>
    <dgm:pt modelId="{BD87AEF9-5CC4-4B09-A5FF-0765257F9F51}">
      <dgm:prSet phldrT="[Текст]"/>
      <dgm:spPr/>
      <dgm:t>
        <a:bodyPr/>
        <a:lstStyle/>
        <a:p>
          <a:pPr algn="just"/>
          <a:r>
            <a:rPr lang="ru-RU" dirty="0" smtClean="0">
              <a:solidFill>
                <a:srgbClr val="FF0000"/>
              </a:solidFill>
            </a:rPr>
            <a:t>отменена </a:t>
          </a:r>
          <a:r>
            <a:rPr lang="ru-RU" dirty="0" smtClean="0"/>
            <a:t>на территории Республики Крым льгота по </a:t>
          </a:r>
          <a:r>
            <a:rPr lang="ru-RU" dirty="0" smtClean="0">
              <a:solidFill>
                <a:srgbClr val="FF3300"/>
              </a:solidFill>
            </a:rPr>
            <a:t>движимому</a:t>
          </a:r>
          <a:r>
            <a:rPr lang="ru-RU" dirty="0" smtClean="0"/>
            <a:t> имуществу, приобретенному после 01.01.2013 (п.25 ст.381.1)</a:t>
          </a:r>
          <a:endParaRPr lang="ru-RU" dirty="0"/>
        </a:p>
      </dgm:t>
    </dgm:pt>
    <dgm:pt modelId="{34F4FD0A-E7DC-4154-B0CB-1DCD0E723A4A}" type="parTrans" cxnId="{8558250B-7598-4434-96AB-FC4D0E4A2279}">
      <dgm:prSet/>
      <dgm:spPr/>
      <dgm:t>
        <a:bodyPr/>
        <a:lstStyle/>
        <a:p>
          <a:endParaRPr lang="ru-RU"/>
        </a:p>
      </dgm:t>
    </dgm:pt>
    <dgm:pt modelId="{3EFE8CC0-2125-4960-8109-9922CA75C19C}" type="sibTrans" cxnId="{8558250B-7598-4434-96AB-FC4D0E4A2279}">
      <dgm:prSet/>
      <dgm:spPr/>
      <dgm:t>
        <a:bodyPr/>
        <a:lstStyle/>
        <a:p>
          <a:endParaRPr lang="ru-RU"/>
        </a:p>
      </dgm:t>
    </dgm:pt>
    <dgm:pt modelId="{4FDED4E1-32BC-4B05-8E59-1356224171F8}">
      <dgm:prSet phldrT="[Текст]"/>
      <dgm:spPr/>
      <dgm:t>
        <a:bodyPr/>
        <a:lstStyle/>
        <a:p>
          <a:pPr algn="l"/>
          <a:endParaRPr lang="ru-RU" dirty="0"/>
        </a:p>
      </dgm:t>
    </dgm:pt>
    <dgm:pt modelId="{9119883A-E1BF-4B44-BC02-F7ED302488A9}" type="parTrans" cxnId="{A2DCF1EB-51AE-420E-BD9B-C24FD690A664}">
      <dgm:prSet/>
      <dgm:spPr/>
      <dgm:t>
        <a:bodyPr/>
        <a:lstStyle/>
        <a:p>
          <a:endParaRPr lang="ru-RU"/>
        </a:p>
      </dgm:t>
    </dgm:pt>
    <dgm:pt modelId="{66DF372E-3AC0-4E18-873A-C05DBBCCA262}" type="sibTrans" cxnId="{A2DCF1EB-51AE-420E-BD9B-C24FD690A664}">
      <dgm:prSet/>
      <dgm:spPr/>
      <dgm:t>
        <a:bodyPr/>
        <a:lstStyle/>
        <a:p>
          <a:endParaRPr lang="ru-RU"/>
        </a:p>
      </dgm:t>
    </dgm:pt>
    <dgm:pt modelId="{77403403-5962-4206-8AA6-126AEB773AF8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rgbClr val="FF0000"/>
              </a:solidFill>
            </a:rPr>
            <a:t>Новая форма</a:t>
          </a:r>
          <a:r>
            <a:rPr lang="ru-RU" dirty="0" smtClean="0"/>
            <a:t> декларации (</a:t>
          </a:r>
          <a:r>
            <a:rPr lang="ru-RU" dirty="0" err="1" smtClean="0"/>
            <a:t>пообъектный</a:t>
          </a:r>
          <a:r>
            <a:rPr lang="ru-RU" dirty="0" smtClean="0"/>
            <a:t> учет, раздел 2.1)</a:t>
          </a:r>
          <a:endParaRPr lang="ru-RU" dirty="0"/>
        </a:p>
      </dgm:t>
    </dgm:pt>
    <dgm:pt modelId="{5705AC99-3613-478B-87B3-53043D93104E}" type="parTrans" cxnId="{9022E607-8E3B-4A0F-BE7B-30B28EC4A4DE}">
      <dgm:prSet/>
      <dgm:spPr/>
      <dgm:t>
        <a:bodyPr/>
        <a:lstStyle/>
        <a:p>
          <a:endParaRPr lang="ru-RU"/>
        </a:p>
      </dgm:t>
    </dgm:pt>
    <dgm:pt modelId="{5BA84978-F2B1-4833-9C76-8B95E25AF415}" type="sibTrans" cxnId="{9022E607-8E3B-4A0F-BE7B-30B28EC4A4DE}">
      <dgm:prSet/>
      <dgm:spPr/>
      <dgm:t>
        <a:bodyPr/>
        <a:lstStyle/>
        <a:p>
          <a:endParaRPr lang="ru-RU"/>
        </a:p>
      </dgm:t>
    </dgm:pt>
    <dgm:pt modelId="{0CD83693-A80A-45E5-9170-85AAB82B4D2C}" type="pres">
      <dgm:prSet presAssocID="{AEE04D8F-9147-4982-8E1E-91652E2195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95B85-2D01-497D-8149-ABDE642F71AA}" type="pres">
      <dgm:prSet presAssocID="{DED82E42-8ED0-4F09-B3B1-64A7DBC9E6A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B39157-06C9-4392-B89D-CF6E8EF59467}" type="pres">
      <dgm:prSet presAssocID="{DED82E42-8ED0-4F09-B3B1-64A7DBC9E6A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662EC-F74F-4E23-9254-37FF38F409D0}" type="pres">
      <dgm:prSet presAssocID="{471086BD-47E5-4B0C-BDB1-BC0E1A43481F}" presName="parentText" presStyleLbl="node1" presStyleIdx="1" presStyleCnt="2" custLinFactNeighborY="-155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ACEF2-1AF1-43B2-B50C-2F1544036FCC}" type="pres">
      <dgm:prSet presAssocID="{471086BD-47E5-4B0C-BDB1-BC0E1A43481F}" presName="childText" presStyleLbl="revTx" presStyleIdx="1" presStyleCnt="2" custLinFactNeighborY="-36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577A7D-37F0-45EA-86B4-FECA285B8755}" type="presOf" srcId="{4FDED4E1-32BC-4B05-8E59-1356224171F8}" destId="{6AB39157-06C9-4392-B89D-CF6E8EF59467}" srcOrd="0" destOrd="2" presId="urn:microsoft.com/office/officeart/2005/8/layout/vList2"/>
    <dgm:cxn modelId="{7E3F03D8-C4FA-48EF-9285-9EBEF4EAC742}" srcId="{471086BD-47E5-4B0C-BDB1-BC0E1A43481F}" destId="{0F034D57-8B3E-4013-9056-8EFC0269DD6B}" srcOrd="0" destOrd="0" parTransId="{BF080B69-FB88-4D09-AB96-64237487AC0D}" sibTransId="{FD5D3248-C238-4565-A6A2-8DD86FCB9F5D}"/>
    <dgm:cxn modelId="{2F0DE559-2F1E-4B10-B2C4-39FE74D99C75}" srcId="{DED82E42-8ED0-4F09-B3B1-64A7DBC9E6AC}" destId="{BD54EEFE-BB81-44C8-B5F5-B2DB05CCFEC8}" srcOrd="1" destOrd="0" parTransId="{2D5A3D79-E9C6-4E86-AB26-81ABDAB52143}" sibTransId="{68EBDB85-6967-4A75-ADDF-473292201EB8}"/>
    <dgm:cxn modelId="{9022E607-8E3B-4A0F-BE7B-30B28EC4A4DE}" srcId="{471086BD-47E5-4B0C-BDB1-BC0E1A43481F}" destId="{77403403-5962-4206-8AA6-126AEB773AF8}" srcOrd="2" destOrd="0" parTransId="{5705AC99-3613-478B-87B3-53043D93104E}" sibTransId="{5BA84978-F2B1-4833-9C76-8B95E25AF415}"/>
    <dgm:cxn modelId="{969D9B41-7BFD-44C2-9DCC-FCB7271E0CC0}" type="presOf" srcId="{BD54EEFE-BB81-44C8-B5F5-B2DB05CCFEC8}" destId="{6AB39157-06C9-4392-B89D-CF6E8EF59467}" srcOrd="0" destOrd="1" presId="urn:microsoft.com/office/officeart/2005/8/layout/vList2"/>
    <dgm:cxn modelId="{6DDC59AD-9A31-4819-B636-118CF1BB8DA0}" type="presOf" srcId="{77403403-5962-4206-8AA6-126AEB773AF8}" destId="{767ACEF2-1AF1-43B2-B50C-2F1544036FCC}" srcOrd="0" destOrd="2" presId="urn:microsoft.com/office/officeart/2005/8/layout/vList2"/>
    <dgm:cxn modelId="{691500C9-AC17-46B2-BAEF-978B2D972D76}" type="presOf" srcId="{FAD58FC7-22CD-4476-ADD3-53C4C9A4E7CF}" destId="{6AB39157-06C9-4392-B89D-CF6E8EF59467}" srcOrd="0" destOrd="0" presId="urn:microsoft.com/office/officeart/2005/8/layout/vList2"/>
    <dgm:cxn modelId="{421FB4F2-9870-4B7D-82F7-DF50CC77BBF1}" srcId="{AEE04D8F-9147-4982-8E1E-91652E219544}" destId="{DED82E42-8ED0-4F09-B3B1-64A7DBC9E6AC}" srcOrd="0" destOrd="0" parTransId="{7692D4BF-29D9-4A3B-AD41-E73E4980ABF8}" sibTransId="{3F75AFA0-D17D-4715-9430-E62F71A4423C}"/>
    <dgm:cxn modelId="{8558250B-7598-4434-96AB-FC4D0E4A2279}" srcId="{471086BD-47E5-4B0C-BDB1-BC0E1A43481F}" destId="{BD87AEF9-5CC4-4B09-A5FF-0765257F9F51}" srcOrd="1" destOrd="0" parTransId="{34F4FD0A-E7DC-4154-B0CB-1DCD0E723A4A}" sibTransId="{3EFE8CC0-2125-4960-8109-9922CA75C19C}"/>
    <dgm:cxn modelId="{1951864D-BBB1-47DB-834F-DFD517EB119A}" type="presOf" srcId="{471086BD-47E5-4B0C-BDB1-BC0E1A43481F}" destId="{30A662EC-F74F-4E23-9254-37FF38F409D0}" srcOrd="0" destOrd="0" presId="urn:microsoft.com/office/officeart/2005/8/layout/vList2"/>
    <dgm:cxn modelId="{304F9F18-D8FB-47EC-BED7-0CF6C70383AF}" type="presOf" srcId="{BD87AEF9-5CC4-4B09-A5FF-0765257F9F51}" destId="{767ACEF2-1AF1-43B2-B50C-2F1544036FCC}" srcOrd="0" destOrd="1" presId="urn:microsoft.com/office/officeart/2005/8/layout/vList2"/>
    <dgm:cxn modelId="{7E2A8A44-3B9D-4BDC-B17E-7B5B1BD4AB02}" type="presOf" srcId="{AEE04D8F-9147-4982-8E1E-91652E219544}" destId="{0CD83693-A80A-45E5-9170-85AAB82B4D2C}" srcOrd="0" destOrd="0" presId="urn:microsoft.com/office/officeart/2005/8/layout/vList2"/>
    <dgm:cxn modelId="{9094BCEF-30AB-4A50-8797-44B237DE14FA}" srcId="{AEE04D8F-9147-4982-8E1E-91652E219544}" destId="{471086BD-47E5-4B0C-BDB1-BC0E1A43481F}" srcOrd="1" destOrd="0" parTransId="{036749BB-C8C1-4ADC-BE0E-D7C04B2BD9E7}" sibTransId="{85D63154-C882-4563-8106-9FE3AA744353}"/>
    <dgm:cxn modelId="{72BC1F62-FE4E-4D54-904B-107FC4331AEE}" srcId="{DED82E42-8ED0-4F09-B3B1-64A7DBC9E6AC}" destId="{FAD58FC7-22CD-4476-ADD3-53C4C9A4E7CF}" srcOrd="0" destOrd="0" parTransId="{58C56146-3E69-4960-9E74-08AF0EBA8862}" sibTransId="{17848FEB-4704-44B9-9AF3-8812131A2E84}"/>
    <dgm:cxn modelId="{E84856A1-C731-4B78-A7B1-522AD9AE251C}" type="presOf" srcId="{0F034D57-8B3E-4013-9056-8EFC0269DD6B}" destId="{767ACEF2-1AF1-43B2-B50C-2F1544036FCC}" srcOrd="0" destOrd="0" presId="urn:microsoft.com/office/officeart/2005/8/layout/vList2"/>
    <dgm:cxn modelId="{9F12E060-FCC9-4D5B-8C98-8D51187A2D3B}" type="presOf" srcId="{DED82E42-8ED0-4F09-B3B1-64A7DBC9E6AC}" destId="{13195B85-2D01-497D-8149-ABDE642F71AA}" srcOrd="0" destOrd="0" presId="urn:microsoft.com/office/officeart/2005/8/layout/vList2"/>
    <dgm:cxn modelId="{A2DCF1EB-51AE-420E-BD9B-C24FD690A664}" srcId="{DED82E42-8ED0-4F09-B3B1-64A7DBC9E6AC}" destId="{4FDED4E1-32BC-4B05-8E59-1356224171F8}" srcOrd="2" destOrd="0" parTransId="{9119883A-E1BF-4B44-BC02-F7ED302488A9}" sibTransId="{66DF372E-3AC0-4E18-873A-C05DBBCCA262}"/>
    <dgm:cxn modelId="{42EC5B8D-6736-45C3-981F-29302D5EEA20}" type="presParOf" srcId="{0CD83693-A80A-45E5-9170-85AAB82B4D2C}" destId="{13195B85-2D01-497D-8149-ABDE642F71AA}" srcOrd="0" destOrd="0" presId="urn:microsoft.com/office/officeart/2005/8/layout/vList2"/>
    <dgm:cxn modelId="{33353890-C4A5-45BE-BC9F-32346CDFC82C}" type="presParOf" srcId="{0CD83693-A80A-45E5-9170-85AAB82B4D2C}" destId="{6AB39157-06C9-4392-B89D-CF6E8EF59467}" srcOrd="1" destOrd="0" presId="urn:microsoft.com/office/officeart/2005/8/layout/vList2"/>
    <dgm:cxn modelId="{E02A69DE-8999-434C-96E1-A67FD9F73A28}" type="presParOf" srcId="{0CD83693-A80A-45E5-9170-85AAB82B4D2C}" destId="{30A662EC-F74F-4E23-9254-37FF38F409D0}" srcOrd="2" destOrd="0" presId="urn:microsoft.com/office/officeart/2005/8/layout/vList2"/>
    <dgm:cxn modelId="{89C32D5E-0DD7-4560-AC99-D35DDD996696}" type="presParOf" srcId="{0CD83693-A80A-45E5-9170-85AAB82B4D2C}" destId="{767ACEF2-1AF1-43B2-B50C-2F1544036FC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A90C33-35BB-4245-B0DE-DFB1B2B7CC8E}" type="doc">
      <dgm:prSet loTypeId="urn:microsoft.com/office/officeart/2008/layout/RadialCluster" loCatId="cycle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AA494020-FDEF-4B0F-B56D-4304BD35088D}">
      <dgm:prSet phldrT="[Текст]" custT="1"/>
      <dgm:spPr/>
      <dgm:t>
        <a:bodyPr/>
        <a:lstStyle/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2400" b="1" dirty="0" smtClean="0">
              <a:latin typeface="+mj-lt"/>
              <a:ea typeface="+mj-ea"/>
              <a:cs typeface="+mj-cs"/>
            </a:rPr>
            <a:t>Региональные правила</a:t>
          </a:r>
        </a:p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2000" b="1" dirty="0" smtClean="0">
              <a:solidFill>
                <a:srgbClr val="FF9966"/>
              </a:solidFill>
              <a:latin typeface="+mj-lt"/>
              <a:ea typeface="+mj-ea"/>
              <a:cs typeface="+mj-cs"/>
            </a:rPr>
            <a:t>(</a:t>
          </a:r>
          <a:r>
            <a:rPr lang="ru-RU" sz="1800" b="1" dirty="0" smtClean="0">
              <a:solidFill>
                <a:srgbClr val="FF9966"/>
              </a:solidFill>
              <a:latin typeface="+mj-lt"/>
              <a:ea typeface="+mj-ea"/>
              <a:cs typeface="+mj-cs"/>
            </a:rPr>
            <a:t>01.11.2018 № 533- ЗРК/2018)</a:t>
          </a:r>
        </a:p>
        <a:p>
          <a:pPr algn="ctr">
            <a:lnSpc>
              <a:spcPct val="80000"/>
            </a:lnSpc>
            <a:spcAft>
              <a:spcPts val="0"/>
            </a:spcAft>
          </a:pPr>
          <a:endParaRPr lang="en-US" sz="1000" b="1" dirty="0" smtClean="0">
            <a:latin typeface="+mj-lt"/>
            <a:ea typeface="+mj-ea"/>
            <a:cs typeface="+mj-cs"/>
          </a:endParaRPr>
        </a:p>
        <a:p>
          <a:pPr algn="l">
            <a:lnSpc>
              <a:spcPct val="80000"/>
            </a:lnSpc>
            <a:spcAft>
              <a:spcPts val="0"/>
            </a:spcAft>
          </a:pPr>
          <a:r>
            <a:rPr lang="ru-RU" sz="1600" b="1" dirty="0" smtClean="0">
              <a:latin typeface="+mj-lt"/>
              <a:ea typeface="+mj-ea"/>
              <a:cs typeface="+mj-cs"/>
            </a:rPr>
            <a:t>- ставка налога -  1%</a:t>
          </a:r>
        </a:p>
        <a:p>
          <a:pPr algn="l">
            <a:lnSpc>
              <a:spcPct val="80000"/>
            </a:lnSpc>
            <a:spcAft>
              <a:spcPts val="0"/>
            </a:spcAft>
          </a:pPr>
          <a:r>
            <a:rPr lang="ru-RU" sz="1600" b="1" strike="noStrike" dirty="0" smtClean="0">
              <a:latin typeface="+mj-lt"/>
              <a:ea typeface="+mj-ea"/>
              <a:cs typeface="+mj-cs"/>
            </a:rPr>
            <a:t>  * </a:t>
          </a:r>
          <a:r>
            <a:rPr lang="ru-RU" sz="1600" b="0" strike="sngStrike" dirty="0" smtClean="0">
              <a:latin typeface="+mj-lt"/>
              <a:ea typeface="+mj-ea"/>
              <a:cs typeface="+mj-cs"/>
            </a:rPr>
            <a:t>для с/х – 0,5%</a:t>
          </a:r>
        </a:p>
        <a:p>
          <a:pPr algn="l">
            <a:lnSpc>
              <a:spcPct val="80000"/>
            </a:lnSpc>
            <a:spcAft>
              <a:spcPts val="0"/>
            </a:spcAft>
          </a:pPr>
          <a:r>
            <a:rPr lang="ru-RU" sz="1600" b="1" strike="noStrike" dirty="0" smtClean="0">
              <a:latin typeface="+mj-lt"/>
              <a:ea typeface="+mj-ea"/>
              <a:cs typeface="+mj-cs"/>
            </a:rPr>
            <a:t>- освобождение от налога</a:t>
          </a:r>
        </a:p>
        <a:p>
          <a:pPr algn="l">
            <a:lnSpc>
              <a:spcPct val="80000"/>
            </a:lnSpc>
            <a:spcAft>
              <a:spcPts val="0"/>
            </a:spcAft>
          </a:pPr>
          <a:r>
            <a:rPr lang="ru-RU" sz="1600" b="0" strike="noStrike" dirty="0" smtClean="0">
              <a:latin typeface="+mj-lt"/>
              <a:ea typeface="+mj-ea"/>
              <a:cs typeface="+mj-cs"/>
            </a:rPr>
            <a:t> * </a:t>
          </a:r>
          <a:r>
            <a:rPr lang="ru-RU" sz="1600" b="0" strike="sngStrike" dirty="0" smtClean="0">
              <a:latin typeface="+mj-lt"/>
              <a:ea typeface="+mj-ea"/>
              <a:cs typeface="+mj-cs"/>
            </a:rPr>
            <a:t>объекты размещения отходов</a:t>
          </a:r>
        </a:p>
        <a:p>
          <a:r>
            <a:rPr lang="ru-RU" sz="1600" b="0" strike="noStrike" dirty="0" smtClean="0">
              <a:latin typeface="+mj-lt"/>
              <a:ea typeface="+mj-ea"/>
              <a:cs typeface="+mj-cs"/>
            </a:rPr>
            <a:t> * </a:t>
          </a:r>
          <a:r>
            <a:rPr lang="ru-RU" sz="1600" b="0" strike="sngStrike" dirty="0" smtClean="0">
              <a:latin typeface="+mj-lt"/>
              <a:ea typeface="+mj-ea"/>
              <a:cs typeface="+mj-cs"/>
            </a:rPr>
            <a:t>организации, предприятия, учрежденные  общественными организациями инвалидов</a:t>
          </a:r>
          <a:endParaRPr lang="ru-RU" sz="1600" b="1" strike="noStrike" dirty="0" smtClean="0">
            <a:latin typeface="+mj-lt"/>
            <a:ea typeface="+mj-ea"/>
            <a:cs typeface="+mj-cs"/>
          </a:endParaRPr>
        </a:p>
      </dgm:t>
    </dgm:pt>
    <dgm:pt modelId="{9E9AADD7-80FC-4029-A9FF-E90433522F01}" type="parTrans" cxnId="{84093709-8269-4CC1-8CF8-B7D208102CA3}">
      <dgm:prSet/>
      <dgm:spPr/>
      <dgm:t>
        <a:bodyPr/>
        <a:lstStyle/>
        <a:p>
          <a:endParaRPr lang="ru-RU"/>
        </a:p>
      </dgm:t>
    </dgm:pt>
    <dgm:pt modelId="{446AE153-17BF-4092-8DE8-F8D9F8394FD8}" type="sibTrans" cxnId="{84093709-8269-4CC1-8CF8-B7D208102CA3}">
      <dgm:prSet/>
      <dgm:spPr/>
      <dgm:t>
        <a:bodyPr/>
        <a:lstStyle/>
        <a:p>
          <a:endParaRPr lang="ru-RU"/>
        </a:p>
      </dgm:t>
    </dgm:pt>
    <dgm:pt modelId="{60AECC48-9656-4711-AB29-7A88FFFA88E8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2400" b="1" spc="-20" baseline="0" dirty="0" smtClean="0"/>
            <a:t>Централизованное представление отчетности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33CC"/>
              </a:solidFill>
            </a:rPr>
            <a:t>(письмо от 21.11.2018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33CC"/>
              </a:solidFill>
            </a:rPr>
            <a:t>№ БС-4-21/22551</a:t>
          </a:r>
          <a:r>
            <a:rPr lang="en-US" sz="1800" b="1" dirty="0" smtClean="0">
              <a:solidFill>
                <a:srgbClr val="0033CC"/>
              </a:solidFill>
            </a:rPr>
            <a:t>@</a:t>
          </a:r>
          <a:r>
            <a:rPr lang="ru-RU" sz="1800" b="1" dirty="0" smtClean="0">
              <a:solidFill>
                <a:srgbClr val="0033CC"/>
              </a:solidFill>
            </a:rPr>
            <a:t>)</a:t>
          </a:r>
          <a:endParaRPr lang="ru-RU" sz="1800" dirty="0">
            <a:solidFill>
              <a:srgbClr val="0033CC"/>
            </a:solidFill>
          </a:endParaRPr>
        </a:p>
      </dgm:t>
    </dgm:pt>
    <dgm:pt modelId="{71AFC55E-BEF4-4F68-B5B5-034E3488CD30}" type="parTrans" cxnId="{A507B979-8371-426E-9833-1D60667CDF9E}">
      <dgm:prSet/>
      <dgm:spPr/>
      <dgm:t>
        <a:bodyPr/>
        <a:lstStyle/>
        <a:p>
          <a:endParaRPr lang="ru-RU"/>
        </a:p>
      </dgm:t>
    </dgm:pt>
    <dgm:pt modelId="{C2E0E929-0C8F-4FF7-B4F2-1A005A46F437}" type="sibTrans" cxnId="{A507B979-8371-426E-9833-1D60667CDF9E}">
      <dgm:prSet/>
      <dgm:spPr/>
      <dgm:t>
        <a:bodyPr/>
        <a:lstStyle/>
        <a:p>
          <a:endParaRPr lang="ru-RU"/>
        </a:p>
      </dgm:t>
    </dgm:pt>
    <dgm:pt modelId="{1016156F-E01A-4BA0-9FE0-0432FF28E2A3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2800" b="1" dirty="0" smtClean="0"/>
            <a:t>Движимое – не объект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2400" b="1" dirty="0" smtClean="0">
              <a:solidFill>
                <a:srgbClr val="FFFF00"/>
              </a:solidFill>
            </a:rPr>
            <a:t>(п. 1 ст. 374 НК РФ)</a:t>
          </a:r>
          <a:endParaRPr lang="ru-RU" sz="2400" dirty="0">
            <a:solidFill>
              <a:srgbClr val="FFFF00"/>
            </a:solidFill>
          </a:endParaRPr>
        </a:p>
      </dgm:t>
    </dgm:pt>
    <dgm:pt modelId="{9D1F956D-AD0F-4497-A0BF-7B96B08147AB}" type="parTrans" cxnId="{B06DD61E-61F6-4FEE-8744-8E27C96DF337}">
      <dgm:prSet/>
      <dgm:spPr/>
      <dgm:t>
        <a:bodyPr/>
        <a:lstStyle/>
        <a:p>
          <a:endParaRPr lang="ru-RU"/>
        </a:p>
      </dgm:t>
    </dgm:pt>
    <dgm:pt modelId="{1AEF50B3-8AC3-42C1-8DC1-C56660109C4C}" type="sibTrans" cxnId="{B06DD61E-61F6-4FEE-8744-8E27C96DF337}">
      <dgm:prSet/>
      <dgm:spPr/>
      <dgm:t>
        <a:bodyPr/>
        <a:lstStyle/>
        <a:p>
          <a:endParaRPr lang="ru-RU"/>
        </a:p>
      </dgm:t>
    </dgm:pt>
    <dgm:pt modelId="{F34AE9FC-7D6A-4B9A-9698-E1771322176C}">
      <dgm:prSet phldrT="[Текст]"/>
      <dgm:spPr/>
      <dgm:t>
        <a:bodyPr/>
        <a:lstStyle/>
        <a:p>
          <a:endParaRPr lang="ru-RU"/>
        </a:p>
      </dgm:t>
    </dgm:pt>
    <dgm:pt modelId="{D8F9335C-2D8B-49A3-B2A4-20E228A4D233}" type="parTrans" cxnId="{EFDF9FDD-BFC4-44DF-901B-A3B650308D9C}">
      <dgm:prSet/>
      <dgm:spPr/>
      <dgm:t>
        <a:bodyPr/>
        <a:lstStyle/>
        <a:p>
          <a:endParaRPr lang="ru-RU"/>
        </a:p>
      </dgm:t>
    </dgm:pt>
    <dgm:pt modelId="{6F4292EE-C8A2-46D6-B79B-867B934754DE}" type="sibTrans" cxnId="{EFDF9FDD-BFC4-44DF-901B-A3B650308D9C}">
      <dgm:prSet/>
      <dgm:spPr/>
      <dgm:t>
        <a:bodyPr/>
        <a:lstStyle/>
        <a:p>
          <a:endParaRPr lang="ru-RU"/>
        </a:p>
      </dgm:t>
    </dgm:pt>
    <dgm:pt modelId="{6913B905-8BA2-4356-8D53-559709D38770}">
      <dgm:prSet phldrT="[Текст]"/>
      <dgm:spPr/>
      <dgm:t>
        <a:bodyPr/>
        <a:lstStyle/>
        <a:p>
          <a:endParaRPr lang="ru-RU"/>
        </a:p>
      </dgm:t>
    </dgm:pt>
    <dgm:pt modelId="{659D6347-98A7-4287-85A8-3A23085D3B40}" type="parTrans" cxnId="{EF323945-B22A-48DD-9504-EFDCC846E3D6}">
      <dgm:prSet/>
      <dgm:spPr/>
      <dgm:t>
        <a:bodyPr/>
        <a:lstStyle/>
        <a:p>
          <a:endParaRPr lang="ru-RU"/>
        </a:p>
      </dgm:t>
    </dgm:pt>
    <dgm:pt modelId="{D07B8B61-9EAD-4072-A77B-CC1BE41C6338}" type="sibTrans" cxnId="{EF323945-B22A-48DD-9504-EFDCC846E3D6}">
      <dgm:prSet/>
      <dgm:spPr/>
      <dgm:t>
        <a:bodyPr/>
        <a:lstStyle/>
        <a:p>
          <a:endParaRPr lang="ru-RU"/>
        </a:p>
      </dgm:t>
    </dgm:pt>
    <dgm:pt modelId="{91CEA6B5-EF99-4CD4-83FD-6D55B8FF6255}">
      <dgm:prSet custT="1"/>
      <dgm:spPr/>
      <dgm:t>
        <a:bodyPr/>
        <a:lstStyle/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3200" b="1" dirty="0" smtClean="0"/>
            <a:t>Имущество СЭЗ</a:t>
          </a:r>
        </a:p>
        <a:p>
          <a:pPr algn="ctr">
            <a:lnSpc>
              <a:spcPct val="80000"/>
            </a:lnSpc>
            <a:spcAft>
              <a:spcPts val="0"/>
            </a:spcAft>
          </a:pPr>
          <a:r>
            <a:rPr lang="ru-RU" sz="2400" b="1" dirty="0" smtClean="0">
              <a:solidFill>
                <a:srgbClr val="FFFF00"/>
              </a:solidFill>
            </a:rPr>
            <a:t>(п.26 ст.381 НК РФ</a:t>
          </a:r>
          <a:r>
            <a:rPr lang="ru-RU" sz="3200" b="1" dirty="0" smtClean="0"/>
            <a:t>)</a:t>
          </a:r>
          <a:endParaRPr lang="en-US" sz="3200" b="1" dirty="0" smtClean="0"/>
        </a:p>
        <a:p>
          <a:pPr algn="ctr">
            <a:lnSpc>
              <a:spcPct val="80000"/>
            </a:lnSpc>
            <a:spcAft>
              <a:spcPts val="0"/>
            </a:spcAft>
          </a:pPr>
          <a:endParaRPr lang="ru-RU" sz="800" b="1" dirty="0" smtClean="0"/>
        </a:p>
        <a:p>
          <a:pPr algn="l">
            <a:lnSpc>
              <a:spcPct val="80000"/>
            </a:lnSpc>
            <a:spcAft>
              <a:spcPts val="0"/>
            </a:spcAft>
          </a:pPr>
          <a:r>
            <a:rPr lang="ru-RU" sz="1200" b="1" dirty="0" smtClean="0"/>
            <a:t>- Созданное/приобретенное в рамках Договора СЭЗ;</a:t>
          </a:r>
        </a:p>
        <a:p>
          <a:r>
            <a:rPr lang="ru-RU" sz="1200" b="1" dirty="0" smtClean="0"/>
            <a:t>- При расторжении Договора СЭЗ по суду</a:t>
          </a:r>
        </a:p>
        <a:p>
          <a:r>
            <a:rPr lang="ru-RU" sz="1200" b="1" dirty="0" smtClean="0"/>
            <a:t> * </a:t>
          </a:r>
          <a:r>
            <a:rPr lang="ru-RU" sz="1200" b="0" dirty="0" smtClean="0"/>
            <a:t>суммы налога подлежат уплате  за весь период СЭЗ </a:t>
          </a:r>
        </a:p>
        <a:p>
          <a:r>
            <a:rPr lang="ru-RU" sz="1200" b="1" dirty="0" smtClean="0"/>
            <a:t>* </a:t>
          </a:r>
          <a:r>
            <a:rPr lang="ru-RU" sz="1200" b="0" dirty="0" smtClean="0"/>
            <a:t>Уплата в том периоде когда расторгнут Договор, не позднее срока уплаты авансовых платежей</a:t>
          </a:r>
        </a:p>
      </dgm:t>
    </dgm:pt>
    <dgm:pt modelId="{E4BFD828-FDC5-4805-9810-83C0CC7FFD62}" type="parTrans" cxnId="{8E86A141-5418-4383-9AF0-B134ECA2F7B4}">
      <dgm:prSet/>
      <dgm:spPr/>
      <dgm:t>
        <a:bodyPr/>
        <a:lstStyle/>
        <a:p>
          <a:endParaRPr lang="ru-RU"/>
        </a:p>
      </dgm:t>
    </dgm:pt>
    <dgm:pt modelId="{112BDB0F-FCC7-4A96-8553-635DEB649049}" type="sibTrans" cxnId="{8E86A141-5418-4383-9AF0-B134ECA2F7B4}">
      <dgm:prSet/>
      <dgm:spPr/>
      <dgm:t>
        <a:bodyPr/>
        <a:lstStyle/>
        <a:p>
          <a:endParaRPr lang="ru-RU"/>
        </a:p>
      </dgm:t>
    </dgm:pt>
    <dgm:pt modelId="{E8D50F0B-4447-46EC-8555-EAD48BC35722}">
      <dgm:prSet custT="1"/>
      <dgm:spPr/>
      <dgm:t>
        <a:bodyPr/>
        <a:lstStyle/>
        <a:p>
          <a:pPr marL="0" indent="0">
            <a:lnSpc>
              <a:spcPct val="80000"/>
            </a:lnSpc>
            <a:spcAft>
              <a:spcPts val="0"/>
            </a:spcAft>
          </a:pPr>
          <a:r>
            <a:rPr lang="ru-RU" sz="2000" b="1" dirty="0" smtClean="0"/>
            <a:t>Новая отчетность с 01.01.2019</a:t>
          </a:r>
        </a:p>
        <a:p>
          <a:pPr>
            <a:lnSpc>
              <a:spcPct val="80000"/>
            </a:lnSpc>
          </a:pPr>
          <a:r>
            <a:rPr lang="ru-RU" sz="1800" b="1" dirty="0" smtClean="0">
              <a:solidFill>
                <a:srgbClr val="FF9966"/>
              </a:solidFill>
            </a:rPr>
            <a:t>(в редакции приказа</a:t>
          </a:r>
        </a:p>
        <a:p>
          <a:pPr>
            <a:lnSpc>
              <a:spcPct val="80000"/>
            </a:lnSpc>
          </a:pPr>
          <a:r>
            <a:rPr lang="ru-RU" sz="1800" b="1" dirty="0" smtClean="0">
              <a:solidFill>
                <a:srgbClr val="FF9966"/>
              </a:solidFill>
            </a:rPr>
            <a:t> от 04.10.2018 № ММВ-7-21/575@)</a:t>
          </a:r>
        </a:p>
      </dgm:t>
    </dgm:pt>
    <dgm:pt modelId="{FC7FAF03-D48A-4D96-8221-A0540269F535}" type="parTrans" cxnId="{FFDFF1BB-FE85-4157-8886-F7E287715ECE}">
      <dgm:prSet/>
      <dgm:spPr/>
      <dgm:t>
        <a:bodyPr/>
        <a:lstStyle/>
        <a:p>
          <a:endParaRPr lang="ru-RU"/>
        </a:p>
      </dgm:t>
    </dgm:pt>
    <dgm:pt modelId="{E0E40679-9B17-4E6E-BDBC-845E53C0AFC5}" type="sibTrans" cxnId="{FFDFF1BB-FE85-4157-8886-F7E287715ECE}">
      <dgm:prSet/>
      <dgm:spPr/>
      <dgm:t>
        <a:bodyPr/>
        <a:lstStyle/>
        <a:p>
          <a:endParaRPr lang="ru-RU"/>
        </a:p>
      </dgm:t>
    </dgm:pt>
    <dgm:pt modelId="{1A5CA8CA-E1AC-4BCC-8834-B10D060010D3}">
      <dgm:prSet phldrT="[Текст]"/>
      <dgm:spPr/>
      <dgm:t>
        <a:bodyPr/>
        <a:lstStyle/>
        <a:p>
          <a:endParaRPr lang="ru-RU"/>
        </a:p>
      </dgm:t>
    </dgm:pt>
    <dgm:pt modelId="{3AEBDBD2-114A-4AC8-9903-BF2C2C6A116E}" type="parTrans" cxnId="{F2940D52-6724-4B5A-A9F4-111001AA5982}">
      <dgm:prSet/>
      <dgm:spPr/>
      <dgm:t>
        <a:bodyPr/>
        <a:lstStyle/>
        <a:p>
          <a:endParaRPr lang="ru-RU"/>
        </a:p>
      </dgm:t>
    </dgm:pt>
    <dgm:pt modelId="{9A401D6A-F6E7-4FA1-8CCD-D3DCCABDD09F}" type="sibTrans" cxnId="{F2940D52-6724-4B5A-A9F4-111001AA5982}">
      <dgm:prSet/>
      <dgm:spPr/>
      <dgm:t>
        <a:bodyPr/>
        <a:lstStyle/>
        <a:p>
          <a:endParaRPr lang="ru-RU"/>
        </a:p>
      </dgm:t>
    </dgm:pt>
    <dgm:pt modelId="{9BCC7336-A91D-4311-90DE-25E008EB460D}">
      <dgm:prSet phldrT="[Текст]"/>
      <dgm:spPr/>
      <dgm:t>
        <a:bodyPr/>
        <a:lstStyle/>
        <a:p>
          <a:endParaRPr lang="ru-RU"/>
        </a:p>
      </dgm:t>
    </dgm:pt>
    <dgm:pt modelId="{55FB27FF-F1BB-40A3-AAD6-1601D4B8B929}" type="parTrans" cxnId="{E7F5F820-138C-4DE3-9A67-E44AC84CF643}">
      <dgm:prSet/>
      <dgm:spPr/>
      <dgm:t>
        <a:bodyPr/>
        <a:lstStyle/>
        <a:p>
          <a:endParaRPr lang="ru-RU"/>
        </a:p>
      </dgm:t>
    </dgm:pt>
    <dgm:pt modelId="{0673D54A-F655-4A8A-B889-2DA640F11452}" type="sibTrans" cxnId="{E7F5F820-138C-4DE3-9A67-E44AC84CF643}">
      <dgm:prSet/>
      <dgm:spPr/>
      <dgm:t>
        <a:bodyPr/>
        <a:lstStyle/>
        <a:p>
          <a:endParaRPr lang="ru-RU"/>
        </a:p>
      </dgm:t>
    </dgm:pt>
    <dgm:pt modelId="{35E66BC4-1D5D-465B-8628-9CC80DF3C018}">
      <dgm:prSet phldrT="[Текст]"/>
      <dgm:spPr/>
      <dgm:t>
        <a:bodyPr/>
        <a:lstStyle/>
        <a:p>
          <a:endParaRPr lang="ru-RU"/>
        </a:p>
      </dgm:t>
    </dgm:pt>
    <dgm:pt modelId="{AECD0215-DA7C-4372-9D06-2D5702B9D0E2}" type="parTrans" cxnId="{10F97285-5194-43E3-B4CF-26F699FFB7F8}">
      <dgm:prSet/>
      <dgm:spPr/>
      <dgm:t>
        <a:bodyPr/>
        <a:lstStyle/>
        <a:p>
          <a:endParaRPr lang="ru-RU"/>
        </a:p>
      </dgm:t>
    </dgm:pt>
    <dgm:pt modelId="{10F4230F-88E2-43A3-BC52-B186E87BF80E}" type="sibTrans" cxnId="{10F97285-5194-43E3-B4CF-26F699FFB7F8}">
      <dgm:prSet/>
      <dgm:spPr/>
      <dgm:t>
        <a:bodyPr/>
        <a:lstStyle/>
        <a:p>
          <a:endParaRPr lang="ru-RU"/>
        </a:p>
      </dgm:t>
    </dgm:pt>
    <dgm:pt modelId="{73821CA6-B430-4187-B5C5-3B6AE50315BF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r>
            <a:rPr lang="ru-RU" b="1" dirty="0" smtClean="0"/>
            <a:t> </a:t>
          </a:r>
          <a:endParaRPr lang="ru-RU" dirty="0"/>
        </a:p>
      </dgm:t>
    </dgm:pt>
    <dgm:pt modelId="{F13402B7-5D46-4236-BA0C-7D6306EC9A3B}" type="sibTrans" cxnId="{4EDBEDEE-DD53-4DF4-9D88-71884B6292F3}">
      <dgm:prSet/>
      <dgm:spPr/>
      <dgm:t>
        <a:bodyPr/>
        <a:lstStyle/>
        <a:p>
          <a:endParaRPr lang="ru-RU"/>
        </a:p>
      </dgm:t>
    </dgm:pt>
    <dgm:pt modelId="{7789BEC8-8C28-49F6-B26C-317F613BCE0E}" type="parTrans" cxnId="{4EDBEDEE-DD53-4DF4-9D88-71884B6292F3}">
      <dgm:prSet/>
      <dgm:spPr/>
      <dgm:t>
        <a:bodyPr/>
        <a:lstStyle/>
        <a:p>
          <a:endParaRPr lang="ru-RU"/>
        </a:p>
      </dgm:t>
    </dgm:pt>
    <dgm:pt modelId="{06F51AD8-263E-46F5-B1A2-1CFA68C6EC27}">
      <dgm:prSet custScaleX="330131" custScaleY="135670" custRadScaleRad="86029" custRadScaleInc="-695032"/>
      <dgm:spPr/>
      <dgm:t>
        <a:bodyPr/>
        <a:lstStyle/>
        <a:p>
          <a:endParaRPr lang="ru-RU"/>
        </a:p>
      </dgm:t>
    </dgm:pt>
    <dgm:pt modelId="{F1DE6318-CDF6-48DD-9E30-F0C731443617}" type="parTrans" cxnId="{D36FF4BD-D952-423D-B842-E7D9E2D5E505}">
      <dgm:prSet/>
      <dgm:spPr/>
      <dgm:t>
        <a:bodyPr/>
        <a:lstStyle/>
        <a:p>
          <a:endParaRPr lang="ru-RU"/>
        </a:p>
      </dgm:t>
    </dgm:pt>
    <dgm:pt modelId="{CAA2A2FE-41DA-4C39-BB29-36DE8D76EE4A}" type="sibTrans" cxnId="{D36FF4BD-D952-423D-B842-E7D9E2D5E505}">
      <dgm:prSet/>
      <dgm:spPr/>
      <dgm:t>
        <a:bodyPr/>
        <a:lstStyle/>
        <a:p>
          <a:endParaRPr lang="ru-RU"/>
        </a:p>
      </dgm:t>
    </dgm:pt>
    <dgm:pt modelId="{70FB1C37-548C-4697-9BC6-ECD6FD9721B2}">
      <dgm:prSet custScaleX="330131" custScaleY="112959" custRadScaleRad="93231" custRadScaleInc="699931"/>
      <dgm:spPr/>
      <dgm:t>
        <a:bodyPr/>
        <a:lstStyle/>
        <a:p>
          <a:endParaRPr lang="ru-RU"/>
        </a:p>
      </dgm:t>
    </dgm:pt>
    <dgm:pt modelId="{4D7F62A4-59D4-4649-8E10-83B673BF0561}" type="parTrans" cxnId="{F89219FB-E18F-4C76-84DD-59EED4386D54}">
      <dgm:prSet/>
      <dgm:spPr/>
      <dgm:t>
        <a:bodyPr/>
        <a:lstStyle/>
        <a:p>
          <a:endParaRPr lang="ru-RU"/>
        </a:p>
      </dgm:t>
    </dgm:pt>
    <dgm:pt modelId="{C085B375-CC9E-44D9-8AD3-CF3986A2AE2F}" type="sibTrans" cxnId="{F89219FB-E18F-4C76-84DD-59EED4386D54}">
      <dgm:prSet/>
      <dgm:spPr/>
      <dgm:t>
        <a:bodyPr/>
        <a:lstStyle/>
        <a:p>
          <a:endParaRPr lang="ru-RU"/>
        </a:p>
      </dgm:t>
    </dgm:pt>
    <dgm:pt modelId="{E425B874-8C3D-4397-8230-6472DC86E5B7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2400" b="1" dirty="0" smtClean="0"/>
            <a:t>Новые федеральные льготы</a:t>
          </a:r>
          <a:r>
            <a:rPr lang="en-US" sz="2400" b="1" dirty="0" smtClean="0"/>
            <a:t> </a:t>
          </a:r>
          <a:endParaRPr lang="ru-RU" sz="2400" b="1" dirty="0" smtClean="0"/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b="1" dirty="0" smtClean="0">
              <a:solidFill>
                <a:srgbClr val="FFFF00"/>
              </a:solidFill>
            </a:rPr>
            <a:t>(п.27,28 ст.381 НК РФ) 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b="1" dirty="0" smtClean="0"/>
            <a:t>технологические центры</a:t>
          </a:r>
          <a:endParaRPr lang="ru-RU" sz="1500" dirty="0"/>
        </a:p>
      </dgm:t>
    </dgm:pt>
    <dgm:pt modelId="{7B061EDE-E85F-46EA-A7D0-881604508BAF}" type="parTrans" cxnId="{E2D9E8BF-D45B-413C-B5FC-5BC28692A573}">
      <dgm:prSet/>
      <dgm:spPr/>
      <dgm:t>
        <a:bodyPr/>
        <a:lstStyle/>
        <a:p>
          <a:endParaRPr lang="ru-RU"/>
        </a:p>
      </dgm:t>
    </dgm:pt>
    <dgm:pt modelId="{73543E30-F63E-4E7F-921D-E904DC28F1A6}" type="sibTrans" cxnId="{E2D9E8BF-D45B-413C-B5FC-5BC28692A573}">
      <dgm:prSet/>
      <dgm:spPr/>
      <dgm:t>
        <a:bodyPr/>
        <a:lstStyle/>
        <a:p>
          <a:endParaRPr lang="ru-RU"/>
        </a:p>
      </dgm:t>
    </dgm:pt>
    <dgm:pt modelId="{F376C320-4285-4025-87B2-273FF9F75201}" type="pres">
      <dgm:prSet presAssocID="{1FA90C33-35BB-4245-B0DE-DFB1B2B7CC8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C752A9D-58EC-4116-A538-49267426A9CC}" type="pres">
      <dgm:prSet presAssocID="{73821CA6-B430-4187-B5C5-3B6AE50315BF}" presName="singleCycle" presStyleCnt="0"/>
      <dgm:spPr/>
      <dgm:t>
        <a:bodyPr/>
        <a:lstStyle/>
        <a:p>
          <a:endParaRPr lang="ru-RU"/>
        </a:p>
      </dgm:t>
    </dgm:pt>
    <dgm:pt modelId="{78E391A1-A95D-4EEF-AF83-995D05E352DD}" type="pres">
      <dgm:prSet presAssocID="{73821CA6-B430-4187-B5C5-3B6AE50315BF}" presName="singleCenter" presStyleLbl="node1" presStyleIdx="0" presStyleCnt="7" custScaleX="121636" custScaleY="231740" custLinFactNeighborX="1837" custLinFactNeighborY="7519">
        <dgm:presLayoutVars>
          <dgm:chMax val="7"/>
          <dgm:chPref val="7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2CC68F1-359B-4898-9E63-3DA4F1E34B2F}" type="pres">
      <dgm:prSet presAssocID="{FC7FAF03-D48A-4D96-8221-A0540269F535}" presName="Name56" presStyleLbl="parChTrans1D2" presStyleIdx="0" presStyleCnt="6"/>
      <dgm:spPr/>
      <dgm:t>
        <a:bodyPr/>
        <a:lstStyle/>
        <a:p>
          <a:endParaRPr lang="ru-RU"/>
        </a:p>
      </dgm:t>
    </dgm:pt>
    <dgm:pt modelId="{D0B9803E-4556-4DA5-9C52-55FEEE168E98}" type="pres">
      <dgm:prSet presAssocID="{E8D50F0B-4447-46EC-8555-EAD48BC35722}" presName="text0" presStyleLbl="node1" presStyleIdx="1" presStyleCnt="7" custScaleX="321028" custScaleY="112873" custRadScaleRad="154358" custRadScaleInc="455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8EC9A-7542-463C-B419-8E09EC926123}" type="pres">
      <dgm:prSet presAssocID="{9E9AADD7-80FC-4029-A9FF-E90433522F01}" presName="Name56" presStyleLbl="parChTrans1D2" presStyleIdx="1" presStyleCnt="6"/>
      <dgm:spPr/>
      <dgm:t>
        <a:bodyPr/>
        <a:lstStyle/>
        <a:p>
          <a:endParaRPr lang="ru-RU"/>
        </a:p>
      </dgm:t>
    </dgm:pt>
    <dgm:pt modelId="{07B40153-3291-4694-9C8B-C52D817AD06B}" type="pres">
      <dgm:prSet presAssocID="{AA494020-FDEF-4B0F-B56D-4304BD35088D}" presName="text0" presStyleLbl="node1" presStyleIdx="2" presStyleCnt="7" custScaleX="329930" custScaleY="219990" custRadScaleRad="182871" custRadScaleInc="28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2445E-9A8B-4303-8A42-32849B2F32E9}" type="pres">
      <dgm:prSet presAssocID="{71AFC55E-BEF4-4F68-B5B5-034E3488CD30}" presName="Name56" presStyleLbl="parChTrans1D2" presStyleIdx="2" presStyleCnt="6"/>
      <dgm:spPr/>
      <dgm:t>
        <a:bodyPr/>
        <a:lstStyle/>
        <a:p>
          <a:endParaRPr lang="ru-RU"/>
        </a:p>
      </dgm:t>
    </dgm:pt>
    <dgm:pt modelId="{1557176D-6988-44B4-86E1-5B8D4AEC1EB7}" type="pres">
      <dgm:prSet presAssocID="{60AECC48-9656-4711-AB29-7A88FFFA88E8}" presName="text0" presStyleLbl="node1" presStyleIdx="3" presStyleCnt="7" custScaleX="325880" custScaleY="144747" custRadScaleRad="162803" custRadScaleInc="-49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5C9FF-2483-4660-B2DF-3DB4D74C78CD}" type="pres">
      <dgm:prSet presAssocID="{E4BFD828-FDC5-4805-9810-83C0CC7FFD62}" presName="Name56" presStyleLbl="parChTrans1D2" presStyleIdx="3" presStyleCnt="6"/>
      <dgm:spPr/>
      <dgm:t>
        <a:bodyPr/>
        <a:lstStyle/>
        <a:p>
          <a:endParaRPr lang="ru-RU"/>
        </a:p>
      </dgm:t>
    </dgm:pt>
    <dgm:pt modelId="{531E5AED-39B1-41DA-A56D-31D18E4D2547}" type="pres">
      <dgm:prSet presAssocID="{91CEA6B5-EF99-4CD4-83FD-6D55B8FF6255}" presName="text0" presStyleLbl="node1" presStyleIdx="4" presStyleCnt="7" custScaleX="359259" custScaleY="256361" custRadScaleRad="132560" custRadScaleInc="176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8F5FC-DFC6-421A-88FF-2BFA44E4505F}" type="pres">
      <dgm:prSet presAssocID="{9D1F956D-AD0F-4497-A0BF-7B96B08147AB}" presName="Name56" presStyleLbl="parChTrans1D2" presStyleIdx="4" presStyleCnt="6"/>
      <dgm:spPr/>
      <dgm:t>
        <a:bodyPr/>
        <a:lstStyle/>
        <a:p>
          <a:endParaRPr lang="ru-RU"/>
        </a:p>
      </dgm:t>
    </dgm:pt>
    <dgm:pt modelId="{14820B38-2816-4CF1-ACC9-B2EA2A91AAEE}" type="pres">
      <dgm:prSet presAssocID="{1016156F-E01A-4BA0-9FE0-0432FF28E2A3}" presName="text0" presStyleLbl="node1" presStyleIdx="5" presStyleCnt="7" custScaleX="358623" custScaleY="99512" custRadScaleRad="152871" custRadScaleInc="129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8F90C-1A62-42B8-9D0B-A69D39649324}" type="pres">
      <dgm:prSet presAssocID="{7B061EDE-E85F-46EA-A7D0-881604508BAF}" presName="Name56" presStyleLbl="parChTrans1D2" presStyleIdx="5" presStyleCnt="6"/>
      <dgm:spPr/>
      <dgm:t>
        <a:bodyPr/>
        <a:lstStyle/>
        <a:p>
          <a:endParaRPr lang="ru-RU"/>
        </a:p>
      </dgm:t>
    </dgm:pt>
    <dgm:pt modelId="{34776215-4649-4423-82F1-64519EF4EC00}" type="pres">
      <dgm:prSet presAssocID="{E425B874-8C3D-4397-8230-6472DC86E5B7}" presName="text0" presStyleLbl="node1" presStyleIdx="6" presStyleCnt="7" custScaleX="355054" custRadScaleRad="208213" custRadScaleInc="-1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DF9FDD-BFC4-44DF-901B-A3B650308D9C}" srcId="{1FA90C33-35BB-4245-B0DE-DFB1B2B7CC8E}" destId="{F34AE9FC-7D6A-4B9A-9698-E1771322176C}" srcOrd="5" destOrd="0" parTransId="{D8F9335C-2D8B-49A3-B2A4-20E228A4D233}" sibTransId="{6F4292EE-C8A2-46D6-B79B-867B934754DE}"/>
    <dgm:cxn modelId="{8E86A141-5418-4383-9AF0-B134ECA2F7B4}" srcId="{73821CA6-B430-4187-B5C5-3B6AE50315BF}" destId="{91CEA6B5-EF99-4CD4-83FD-6D55B8FF6255}" srcOrd="3" destOrd="0" parTransId="{E4BFD828-FDC5-4805-9810-83C0CC7FFD62}" sibTransId="{112BDB0F-FCC7-4A96-8553-635DEB649049}"/>
    <dgm:cxn modelId="{E3592882-0D48-4562-B54C-2A02E9560B7F}" type="presOf" srcId="{9D1F956D-AD0F-4497-A0BF-7B96B08147AB}" destId="{2AA8F5FC-DFC6-421A-88FF-2BFA44E4505F}" srcOrd="0" destOrd="0" presId="urn:microsoft.com/office/officeart/2008/layout/RadialCluster"/>
    <dgm:cxn modelId="{6CBAB87E-53F0-42FB-B99C-A2C7F6AF0CF7}" type="presOf" srcId="{91CEA6B5-EF99-4CD4-83FD-6D55B8FF6255}" destId="{531E5AED-39B1-41DA-A56D-31D18E4D2547}" srcOrd="0" destOrd="0" presId="urn:microsoft.com/office/officeart/2008/layout/RadialCluster"/>
    <dgm:cxn modelId="{FFDFF1BB-FE85-4157-8886-F7E287715ECE}" srcId="{73821CA6-B430-4187-B5C5-3B6AE50315BF}" destId="{E8D50F0B-4447-46EC-8555-EAD48BC35722}" srcOrd="0" destOrd="0" parTransId="{FC7FAF03-D48A-4D96-8221-A0540269F535}" sibTransId="{E0E40679-9B17-4E6E-BDBC-845E53C0AFC5}"/>
    <dgm:cxn modelId="{433583D8-CF33-482A-B73E-3731C35BC56B}" type="presOf" srcId="{E8D50F0B-4447-46EC-8555-EAD48BC35722}" destId="{D0B9803E-4556-4DA5-9C52-55FEEE168E98}" srcOrd="0" destOrd="0" presId="urn:microsoft.com/office/officeart/2008/layout/RadialCluster"/>
    <dgm:cxn modelId="{EAF7EF04-2174-4AA3-92F9-4B3EB8F9B97A}" type="presOf" srcId="{E425B874-8C3D-4397-8230-6472DC86E5B7}" destId="{34776215-4649-4423-82F1-64519EF4EC00}" srcOrd="0" destOrd="0" presId="urn:microsoft.com/office/officeart/2008/layout/RadialCluster"/>
    <dgm:cxn modelId="{B06DD61E-61F6-4FEE-8744-8E27C96DF337}" srcId="{73821CA6-B430-4187-B5C5-3B6AE50315BF}" destId="{1016156F-E01A-4BA0-9FE0-0432FF28E2A3}" srcOrd="4" destOrd="0" parTransId="{9D1F956D-AD0F-4497-A0BF-7B96B08147AB}" sibTransId="{1AEF50B3-8AC3-42C1-8DC1-C56660109C4C}"/>
    <dgm:cxn modelId="{F89219FB-E18F-4C76-84DD-59EED4386D54}" srcId="{1FA90C33-35BB-4245-B0DE-DFB1B2B7CC8E}" destId="{70FB1C37-548C-4697-9BC6-ECD6FD9721B2}" srcOrd="7" destOrd="0" parTransId="{4D7F62A4-59D4-4649-8E10-83B673BF0561}" sibTransId="{C085B375-CC9E-44D9-8AD3-CF3986A2AE2F}"/>
    <dgm:cxn modelId="{530E1E87-CD4A-4FFC-81A4-19F7FE80E952}" type="presOf" srcId="{7B061EDE-E85F-46EA-A7D0-881604508BAF}" destId="{9F98F90C-1A62-42B8-9D0B-A69D39649324}" srcOrd="0" destOrd="0" presId="urn:microsoft.com/office/officeart/2008/layout/RadialCluster"/>
    <dgm:cxn modelId="{45EA4AAB-83BD-43B0-AC68-F02430D1136C}" type="presOf" srcId="{9E9AADD7-80FC-4029-A9FF-E90433522F01}" destId="{C068EC9A-7542-463C-B419-8E09EC926123}" srcOrd="0" destOrd="0" presId="urn:microsoft.com/office/officeart/2008/layout/RadialCluster"/>
    <dgm:cxn modelId="{D36FF4BD-D952-423D-B842-E7D9E2D5E505}" srcId="{1FA90C33-35BB-4245-B0DE-DFB1B2B7CC8E}" destId="{06F51AD8-263E-46F5-B1A2-1CFA68C6EC27}" srcOrd="6" destOrd="0" parTransId="{F1DE6318-CDF6-48DD-9E30-F0C731443617}" sibTransId="{CAA2A2FE-41DA-4C39-BB29-36DE8D76EE4A}"/>
    <dgm:cxn modelId="{2EAE0260-8EFD-4411-9280-4AE5D312D9FF}" type="presOf" srcId="{1016156F-E01A-4BA0-9FE0-0432FF28E2A3}" destId="{14820B38-2816-4CF1-ACC9-B2EA2A91AAEE}" srcOrd="0" destOrd="0" presId="urn:microsoft.com/office/officeart/2008/layout/RadialCluster"/>
    <dgm:cxn modelId="{828349FC-00E9-4076-89E5-96EF140ABECA}" type="presOf" srcId="{E4BFD828-FDC5-4805-9810-83C0CC7FFD62}" destId="{4035C9FF-2483-4660-B2DF-3DB4D74C78CD}" srcOrd="0" destOrd="0" presId="urn:microsoft.com/office/officeart/2008/layout/RadialCluster"/>
    <dgm:cxn modelId="{10F97285-5194-43E3-B4CF-26F699FFB7F8}" srcId="{1FA90C33-35BB-4245-B0DE-DFB1B2B7CC8E}" destId="{35E66BC4-1D5D-465B-8628-9CC80DF3C018}" srcOrd="1" destOrd="0" parTransId="{AECD0215-DA7C-4372-9D06-2D5702B9D0E2}" sibTransId="{10F4230F-88E2-43A3-BC52-B186E87BF80E}"/>
    <dgm:cxn modelId="{0F54A538-A704-4528-9FA7-2D2234EF40BD}" type="presOf" srcId="{FC7FAF03-D48A-4D96-8221-A0540269F535}" destId="{62CC68F1-359B-4898-9E63-3DA4F1E34B2F}" srcOrd="0" destOrd="0" presId="urn:microsoft.com/office/officeart/2008/layout/RadialCluster"/>
    <dgm:cxn modelId="{B62A8452-383E-4329-9E02-6F6C04C4CD82}" type="presOf" srcId="{AA494020-FDEF-4B0F-B56D-4304BD35088D}" destId="{07B40153-3291-4694-9C8B-C52D817AD06B}" srcOrd="0" destOrd="0" presId="urn:microsoft.com/office/officeart/2008/layout/RadialCluster"/>
    <dgm:cxn modelId="{84093709-8269-4CC1-8CF8-B7D208102CA3}" srcId="{73821CA6-B430-4187-B5C5-3B6AE50315BF}" destId="{AA494020-FDEF-4B0F-B56D-4304BD35088D}" srcOrd="1" destOrd="0" parTransId="{9E9AADD7-80FC-4029-A9FF-E90433522F01}" sibTransId="{446AE153-17BF-4092-8DE8-F8D9F8394FD8}"/>
    <dgm:cxn modelId="{62C0A5FD-962E-4DE0-94CB-9572112CC5AF}" type="presOf" srcId="{71AFC55E-BEF4-4F68-B5B5-034E3488CD30}" destId="{C632445E-9A8B-4303-8A42-32849B2F32E9}" srcOrd="0" destOrd="0" presId="urn:microsoft.com/office/officeart/2008/layout/RadialCluster"/>
    <dgm:cxn modelId="{E7F5F820-138C-4DE3-9A67-E44AC84CF643}" srcId="{1FA90C33-35BB-4245-B0DE-DFB1B2B7CC8E}" destId="{9BCC7336-A91D-4311-90DE-25E008EB460D}" srcOrd="2" destOrd="0" parTransId="{55FB27FF-F1BB-40A3-AAD6-1601D4B8B929}" sibTransId="{0673D54A-F655-4A8A-B889-2DA640F11452}"/>
    <dgm:cxn modelId="{7455B4A9-0243-4180-8CAA-4FAC0BE9306C}" type="presOf" srcId="{60AECC48-9656-4711-AB29-7A88FFFA88E8}" destId="{1557176D-6988-44B4-86E1-5B8D4AEC1EB7}" srcOrd="0" destOrd="0" presId="urn:microsoft.com/office/officeart/2008/layout/RadialCluster"/>
    <dgm:cxn modelId="{A507B979-8371-426E-9833-1D60667CDF9E}" srcId="{73821CA6-B430-4187-B5C5-3B6AE50315BF}" destId="{60AECC48-9656-4711-AB29-7A88FFFA88E8}" srcOrd="2" destOrd="0" parTransId="{71AFC55E-BEF4-4F68-B5B5-034E3488CD30}" sibTransId="{C2E0E929-0C8F-4FF7-B4F2-1A005A46F437}"/>
    <dgm:cxn modelId="{EF323945-B22A-48DD-9504-EFDCC846E3D6}" srcId="{1FA90C33-35BB-4245-B0DE-DFB1B2B7CC8E}" destId="{6913B905-8BA2-4356-8D53-559709D38770}" srcOrd="4" destOrd="0" parTransId="{659D6347-98A7-4287-85A8-3A23085D3B40}" sibTransId="{D07B8B61-9EAD-4072-A77B-CC1BE41C6338}"/>
    <dgm:cxn modelId="{4EDBEDEE-DD53-4DF4-9D88-71884B6292F3}" srcId="{1FA90C33-35BB-4245-B0DE-DFB1B2B7CC8E}" destId="{73821CA6-B430-4187-B5C5-3B6AE50315BF}" srcOrd="0" destOrd="0" parTransId="{7789BEC8-8C28-49F6-B26C-317F613BCE0E}" sibTransId="{F13402B7-5D46-4236-BA0C-7D6306EC9A3B}"/>
    <dgm:cxn modelId="{91FD2327-2DB4-42E5-8EC9-23BEBB416690}" type="presOf" srcId="{1FA90C33-35BB-4245-B0DE-DFB1B2B7CC8E}" destId="{F376C320-4285-4025-87B2-273FF9F75201}" srcOrd="0" destOrd="0" presId="urn:microsoft.com/office/officeart/2008/layout/RadialCluster"/>
    <dgm:cxn modelId="{530ED879-FC4D-46EA-822C-C0CB56936C0E}" type="presOf" srcId="{73821CA6-B430-4187-B5C5-3B6AE50315BF}" destId="{78E391A1-A95D-4EEF-AF83-995D05E352DD}" srcOrd="0" destOrd="0" presId="urn:microsoft.com/office/officeart/2008/layout/RadialCluster"/>
    <dgm:cxn modelId="{F2940D52-6724-4B5A-A9F4-111001AA5982}" srcId="{1FA90C33-35BB-4245-B0DE-DFB1B2B7CC8E}" destId="{1A5CA8CA-E1AC-4BCC-8834-B10D060010D3}" srcOrd="3" destOrd="0" parTransId="{3AEBDBD2-114A-4AC8-9903-BF2C2C6A116E}" sibTransId="{9A401D6A-F6E7-4FA1-8CCD-D3DCCABDD09F}"/>
    <dgm:cxn modelId="{E2D9E8BF-D45B-413C-B5FC-5BC28692A573}" srcId="{73821CA6-B430-4187-B5C5-3B6AE50315BF}" destId="{E425B874-8C3D-4397-8230-6472DC86E5B7}" srcOrd="5" destOrd="0" parTransId="{7B061EDE-E85F-46EA-A7D0-881604508BAF}" sibTransId="{73543E30-F63E-4E7F-921D-E904DC28F1A6}"/>
    <dgm:cxn modelId="{76FFD4CA-ABBD-4F85-973B-4424EF34017C}" type="presParOf" srcId="{F376C320-4285-4025-87B2-273FF9F75201}" destId="{6C752A9D-58EC-4116-A538-49267426A9CC}" srcOrd="0" destOrd="0" presId="urn:microsoft.com/office/officeart/2008/layout/RadialCluster"/>
    <dgm:cxn modelId="{97DD0562-40CB-4A3D-B318-F1D742BEF45C}" type="presParOf" srcId="{6C752A9D-58EC-4116-A538-49267426A9CC}" destId="{78E391A1-A95D-4EEF-AF83-995D05E352DD}" srcOrd="0" destOrd="0" presId="urn:microsoft.com/office/officeart/2008/layout/RadialCluster"/>
    <dgm:cxn modelId="{B4259719-8C34-4C3F-900B-D2D159627A9A}" type="presParOf" srcId="{6C752A9D-58EC-4116-A538-49267426A9CC}" destId="{62CC68F1-359B-4898-9E63-3DA4F1E34B2F}" srcOrd="1" destOrd="0" presId="urn:microsoft.com/office/officeart/2008/layout/RadialCluster"/>
    <dgm:cxn modelId="{2B012D9D-9361-4E19-8303-17C829FC7C15}" type="presParOf" srcId="{6C752A9D-58EC-4116-A538-49267426A9CC}" destId="{D0B9803E-4556-4DA5-9C52-55FEEE168E98}" srcOrd="2" destOrd="0" presId="urn:microsoft.com/office/officeart/2008/layout/RadialCluster"/>
    <dgm:cxn modelId="{18E9C08E-DE09-415A-B801-AA8B261F9841}" type="presParOf" srcId="{6C752A9D-58EC-4116-A538-49267426A9CC}" destId="{C068EC9A-7542-463C-B419-8E09EC926123}" srcOrd="3" destOrd="0" presId="urn:microsoft.com/office/officeart/2008/layout/RadialCluster"/>
    <dgm:cxn modelId="{E31403C3-5190-4DC4-BE0A-8611CAAFD7A2}" type="presParOf" srcId="{6C752A9D-58EC-4116-A538-49267426A9CC}" destId="{07B40153-3291-4694-9C8B-C52D817AD06B}" srcOrd="4" destOrd="0" presId="urn:microsoft.com/office/officeart/2008/layout/RadialCluster"/>
    <dgm:cxn modelId="{F6FE4B17-2B9C-4AE4-9023-B6CB950F75BF}" type="presParOf" srcId="{6C752A9D-58EC-4116-A538-49267426A9CC}" destId="{C632445E-9A8B-4303-8A42-32849B2F32E9}" srcOrd="5" destOrd="0" presId="urn:microsoft.com/office/officeart/2008/layout/RadialCluster"/>
    <dgm:cxn modelId="{5A6E8B00-9944-4808-B9D2-A27E04FC7A41}" type="presParOf" srcId="{6C752A9D-58EC-4116-A538-49267426A9CC}" destId="{1557176D-6988-44B4-86E1-5B8D4AEC1EB7}" srcOrd="6" destOrd="0" presId="urn:microsoft.com/office/officeart/2008/layout/RadialCluster"/>
    <dgm:cxn modelId="{F4F135EF-DBEF-4602-ABC7-168C5657F2DB}" type="presParOf" srcId="{6C752A9D-58EC-4116-A538-49267426A9CC}" destId="{4035C9FF-2483-4660-B2DF-3DB4D74C78CD}" srcOrd="7" destOrd="0" presId="urn:microsoft.com/office/officeart/2008/layout/RadialCluster"/>
    <dgm:cxn modelId="{799E340C-AA45-4583-84B8-C317272D89B9}" type="presParOf" srcId="{6C752A9D-58EC-4116-A538-49267426A9CC}" destId="{531E5AED-39B1-41DA-A56D-31D18E4D2547}" srcOrd="8" destOrd="0" presId="urn:microsoft.com/office/officeart/2008/layout/RadialCluster"/>
    <dgm:cxn modelId="{6EDDFD0D-E2C5-468A-A427-3BAFEAF810B0}" type="presParOf" srcId="{6C752A9D-58EC-4116-A538-49267426A9CC}" destId="{2AA8F5FC-DFC6-421A-88FF-2BFA44E4505F}" srcOrd="9" destOrd="0" presId="urn:microsoft.com/office/officeart/2008/layout/RadialCluster"/>
    <dgm:cxn modelId="{5DDF4A4D-914D-4F4A-9025-C155B724480E}" type="presParOf" srcId="{6C752A9D-58EC-4116-A538-49267426A9CC}" destId="{14820B38-2816-4CF1-ACC9-B2EA2A91AAEE}" srcOrd="10" destOrd="0" presId="urn:microsoft.com/office/officeart/2008/layout/RadialCluster"/>
    <dgm:cxn modelId="{C3744BAA-2668-484E-BFA1-BA80AF30051E}" type="presParOf" srcId="{6C752A9D-58EC-4116-A538-49267426A9CC}" destId="{9F98F90C-1A62-42B8-9D0B-A69D39649324}" srcOrd="11" destOrd="0" presId="urn:microsoft.com/office/officeart/2008/layout/RadialCluster"/>
    <dgm:cxn modelId="{3E9D3DF9-097E-4333-97D0-48F2B5C984A8}" type="presParOf" srcId="{6C752A9D-58EC-4116-A538-49267426A9CC}" destId="{34776215-4649-4423-82F1-64519EF4EC00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E56B19-D108-4A5D-BE16-6419D2B8E4A2}" type="doc">
      <dgm:prSet loTypeId="urn:microsoft.com/office/officeart/2009/3/layout/FramedTextPicture" loCatId="picture" qsTypeId="urn:microsoft.com/office/officeart/2005/8/quickstyle/simple1#25" qsCatId="simple" csTypeId="urn:microsoft.com/office/officeart/2005/8/colors/accent1_2#24" csCatId="accent1" phldr="1"/>
      <dgm:spPr/>
      <dgm:t>
        <a:bodyPr/>
        <a:lstStyle/>
        <a:p>
          <a:endParaRPr lang="ru-RU"/>
        </a:p>
      </dgm:t>
    </dgm:pt>
    <dgm:pt modelId="{F698E7CD-E86B-43D7-94DC-939F50E46882}">
      <dgm:prSet phldrT="[Текст]" custT="1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ru-RU" sz="1400" dirty="0" smtClean="0">
              <a:solidFill>
                <a:schemeClr val="tx1">
                  <a:lumMod val="95000"/>
                  <a:lumOff val="5000"/>
                </a:schemeClr>
              </a:solidFill>
            </a:rPr>
            <a:t>Увеличение налоговой базы в отношении 3,3 тыс. объектов в 4,5 тыс. раз</a:t>
          </a:r>
          <a:endParaRPr lang="ru-RU" sz="14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787510F-0FC0-46E4-A1E5-8A6F55CCBF95}" type="parTrans" cxnId="{C9ECEEBF-F96D-4774-AB75-3319D045C3DA}">
      <dgm:prSet/>
      <dgm:spPr/>
      <dgm:t>
        <a:bodyPr/>
        <a:lstStyle/>
        <a:p>
          <a:endParaRPr lang="ru-RU"/>
        </a:p>
      </dgm:t>
    </dgm:pt>
    <dgm:pt modelId="{C2C41EBB-9D2B-435D-999F-204A99591A6F}" type="sibTrans" cxnId="{C9ECEEBF-F96D-4774-AB75-3319D045C3DA}">
      <dgm:prSet/>
      <dgm:spPr/>
      <dgm:t>
        <a:bodyPr/>
        <a:lstStyle/>
        <a:p>
          <a:endParaRPr lang="ru-RU"/>
        </a:p>
      </dgm:t>
    </dgm:pt>
    <dgm:pt modelId="{F53973F2-1867-4F38-9DE9-5746740A85CF}" type="pres">
      <dgm:prSet presAssocID="{16E56B19-D108-4A5D-BE16-6419D2B8E4A2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96E0D0D-7F6D-473A-8F59-FAEE6583B388}" type="pres">
      <dgm:prSet presAssocID="{F698E7CD-E86B-43D7-94DC-939F50E46882}" presName="composite" presStyleCnt="0">
        <dgm:presLayoutVars>
          <dgm:chMax/>
          <dgm:chPref/>
        </dgm:presLayoutVars>
      </dgm:prSet>
      <dgm:spPr/>
    </dgm:pt>
    <dgm:pt modelId="{628B1385-2836-4CFA-9ACD-531511F04CC4}" type="pres">
      <dgm:prSet presAssocID="{F698E7CD-E86B-43D7-94DC-939F50E46882}" presName="Image" presStyleLbl="bgImgPlace1" presStyleIdx="0" presStyleCnt="1" custScaleY="112615" custLinFactNeighborX="-82081" custLinFactNeighborY="5976"/>
      <dgm:spPr>
        <a:blipFill>
          <a:blip xmlns:r="http://schemas.openxmlformats.org/officeDocument/2006/relationships" r:embed="rId1" cstate="print">
            <a:extLst/>
          </a:blip>
          <a:srcRect/>
          <a:stretch>
            <a:fillRect/>
          </a:stretch>
        </a:blipFill>
      </dgm:spPr>
    </dgm:pt>
    <dgm:pt modelId="{76FC2883-73A4-4830-8839-96E8CEFFEDFC}" type="pres">
      <dgm:prSet presAssocID="{F698E7CD-E86B-43D7-94DC-939F50E46882}" presName="ParentText" presStyleLbl="revTx" presStyleIdx="0" presStyleCnt="1" custScaleX="148949" custScaleY="180436" custLinFactNeighborX="-25939" custLinFactNeighborY="-20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0C21F-F08F-4295-8749-928383E6B38F}" type="pres">
      <dgm:prSet presAssocID="{F698E7CD-E86B-43D7-94DC-939F50E46882}" presName="tlFrame" presStyleLbl="node1" presStyleIdx="0" presStyleCnt="4" custLinFactX="-70345" custLinFactNeighborX="-100000" custLinFactNeighborY="-8718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7021D3FC-58A7-420C-9386-CCC6C208FE25}" type="pres">
      <dgm:prSet presAssocID="{F698E7CD-E86B-43D7-94DC-939F50E46882}" presName="trFrame" presStyleLbl="node1" presStyleIdx="1" presStyleCnt="4" custLinFactNeighborX="-35098" custLinFactNeighborY="-8348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84EE0016-3397-4233-9B3C-B8B619BC19CB}" type="pres">
      <dgm:prSet presAssocID="{F698E7CD-E86B-43D7-94DC-939F50E46882}" presName="blFrame" presStyleLbl="node1" presStyleIdx="2" presStyleCnt="4" custLinFactX="-77211" custLinFactNeighborX="-100000" custLinFactNeighborY="58644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40C54422-A439-4967-9103-567D0C3F1D39}" type="pres">
      <dgm:prSet presAssocID="{F698E7CD-E86B-43D7-94DC-939F50E46882}" presName="brFrame" presStyleLbl="node1" presStyleIdx="3" presStyleCnt="4" custLinFactNeighborX="-40638" custLinFactNeighborY="63832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C326B74D-1095-44A2-BBF0-100B94F910A4}" type="presOf" srcId="{F698E7CD-E86B-43D7-94DC-939F50E46882}" destId="{76FC2883-73A4-4830-8839-96E8CEFFEDFC}" srcOrd="0" destOrd="0" presId="urn:microsoft.com/office/officeart/2009/3/layout/FramedTextPicture"/>
    <dgm:cxn modelId="{C9ECEEBF-F96D-4774-AB75-3319D045C3DA}" srcId="{16E56B19-D108-4A5D-BE16-6419D2B8E4A2}" destId="{F698E7CD-E86B-43D7-94DC-939F50E46882}" srcOrd="0" destOrd="0" parTransId="{1787510F-0FC0-46E4-A1E5-8A6F55CCBF95}" sibTransId="{C2C41EBB-9D2B-435D-999F-204A99591A6F}"/>
    <dgm:cxn modelId="{F1883D83-136E-4D53-9BEE-7105A1F97F57}" type="presOf" srcId="{16E56B19-D108-4A5D-BE16-6419D2B8E4A2}" destId="{F53973F2-1867-4F38-9DE9-5746740A85CF}" srcOrd="0" destOrd="0" presId="urn:microsoft.com/office/officeart/2009/3/layout/FramedTextPicture"/>
    <dgm:cxn modelId="{5BDD14D2-8BE6-43AE-AB51-35E0EE796AC1}" type="presParOf" srcId="{F53973F2-1867-4F38-9DE9-5746740A85CF}" destId="{396E0D0D-7F6D-473A-8F59-FAEE6583B388}" srcOrd="0" destOrd="0" presId="urn:microsoft.com/office/officeart/2009/3/layout/FramedTextPicture"/>
    <dgm:cxn modelId="{16996E44-188D-48F9-9C8E-1D123F2ECBA0}" type="presParOf" srcId="{396E0D0D-7F6D-473A-8F59-FAEE6583B388}" destId="{628B1385-2836-4CFA-9ACD-531511F04CC4}" srcOrd="0" destOrd="0" presId="urn:microsoft.com/office/officeart/2009/3/layout/FramedTextPicture"/>
    <dgm:cxn modelId="{94F78FE9-0E3C-4F9D-8E3C-7CD7AFC80A3D}" type="presParOf" srcId="{396E0D0D-7F6D-473A-8F59-FAEE6583B388}" destId="{76FC2883-73A4-4830-8839-96E8CEFFEDFC}" srcOrd="1" destOrd="0" presId="urn:microsoft.com/office/officeart/2009/3/layout/FramedTextPicture"/>
    <dgm:cxn modelId="{5B8C9591-FDD6-475F-8D77-F1513EA88231}" type="presParOf" srcId="{396E0D0D-7F6D-473A-8F59-FAEE6583B388}" destId="{ADE0C21F-F08F-4295-8749-928383E6B38F}" srcOrd="2" destOrd="0" presId="urn:microsoft.com/office/officeart/2009/3/layout/FramedTextPicture"/>
    <dgm:cxn modelId="{C034B270-7780-4FBB-A9EA-6F4C406E3B2D}" type="presParOf" srcId="{396E0D0D-7F6D-473A-8F59-FAEE6583B388}" destId="{7021D3FC-58A7-420C-9386-CCC6C208FE25}" srcOrd="3" destOrd="0" presId="urn:microsoft.com/office/officeart/2009/3/layout/FramedTextPicture"/>
    <dgm:cxn modelId="{9DDE4A3C-4AEE-4187-B32E-2744E587A618}" type="presParOf" srcId="{396E0D0D-7F6D-473A-8F59-FAEE6583B388}" destId="{84EE0016-3397-4233-9B3C-B8B619BC19CB}" srcOrd="4" destOrd="0" presId="urn:microsoft.com/office/officeart/2009/3/layout/FramedTextPicture"/>
    <dgm:cxn modelId="{500245A6-DE3A-46E8-9454-651CD57E54A8}" type="presParOf" srcId="{396E0D0D-7F6D-473A-8F59-FAEE6583B388}" destId="{40C54422-A439-4967-9103-567D0C3F1D39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95B85-2D01-497D-8149-ABDE642F71AA}">
      <dsp:nvSpPr>
        <dsp:cNvPr id="0" name=""/>
        <dsp:cNvSpPr/>
      </dsp:nvSpPr>
      <dsp:spPr>
        <a:xfrm>
          <a:off x="0" y="66240"/>
          <a:ext cx="9174312" cy="67158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Налог на прибыль</a:t>
          </a:r>
          <a:endParaRPr lang="ru-RU" sz="2800" kern="1200" dirty="0"/>
        </a:p>
      </dsp:txBody>
      <dsp:txXfrm>
        <a:off x="32784" y="99024"/>
        <a:ext cx="9108744" cy="606012"/>
      </dsp:txXfrm>
    </dsp:sp>
    <dsp:sp modelId="{6AB39157-06C9-4392-B89D-CF6E8EF59467}">
      <dsp:nvSpPr>
        <dsp:cNvPr id="0" name=""/>
        <dsp:cNvSpPr/>
      </dsp:nvSpPr>
      <dsp:spPr>
        <a:xfrm>
          <a:off x="0" y="737821"/>
          <a:ext cx="9174312" cy="1767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1284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Учитываются в налогообложении доходы унитарного предприятия </a:t>
          </a:r>
          <a:r>
            <a:rPr lang="en-US" sz="2200" kern="1200" dirty="0" smtClean="0"/>
            <a:t>     </a:t>
          </a:r>
          <a:r>
            <a:rPr lang="ru-RU" sz="2200" kern="1200" dirty="0" smtClean="0">
              <a:solidFill>
                <a:srgbClr val="FF0000"/>
              </a:solidFill>
            </a:rPr>
            <a:t>в виде денежных средств</a:t>
          </a:r>
          <a:r>
            <a:rPr lang="ru-RU" sz="2200" kern="1200" dirty="0" smtClean="0"/>
            <a:t>, безвозмездно полученных от собственника (пп.26 п.1 ст.251)</a:t>
          </a: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Инвестиционный налоговый вычет (ст.286.1) </a:t>
          </a:r>
          <a:r>
            <a:rPr lang="ru-RU" sz="2200" kern="1200" dirty="0" smtClean="0">
              <a:solidFill>
                <a:srgbClr val="FF3300"/>
              </a:solidFill>
            </a:rPr>
            <a:t>в РК – не введен</a:t>
          </a:r>
          <a:endParaRPr lang="ru-RU" sz="2200" kern="1200" dirty="0">
            <a:solidFill>
              <a:srgbClr val="FF330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200" kern="1200" dirty="0"/>
        </a:p>
      </dsp:txBody>
      <dsp:txXfrm>
        <a:off x="0" y="737821"/>
        <a:ext cx="9174312" cy="1767779"/>
      </dsp:txXfrm>
    </dsp:sp>
    <dsp:sp modelId="{30A662EC-F74F-4E23-9254-37FF38F409D0}">
      <dsp:nvSpPr>
        <dsp:cNvPr id="0" name=""/>
        <dsp:cNvSpPr/>
      </dsp:nvSpPr>
      <dsp:spPr>
        <a:xfrm>
          <a:off x="0" y="2136837"/>
          <a:ext cx="9174312" cy="67158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Налог на имущество организаций</a:t>
          </a:r>
          <a:endParaRPr lang="ru-RU" sz="2800" kern="1200" dirty="0"/>
        </a:p>
      </dsp:txBody>
      <dsp:txXfrm>
        <a:off x="32784" y="2169621"/>
        <a:ext cx="9108744" cy="606012"/>
      </dsp:txXfrm>
    </dsp:sp>
    <dsp:sp modelId="{767ACEF2-1AF1-43B2-B50C-2F1544036FCC}">
      <dsp:nvSpPr>
        <dsp:cNvPr id="0" name=""/>
        <dsp:cNvSpPr/>
      </dsp:nvSpPr>
      <dsp:spPr>
        <a:xfrm>
          <a:off x="0" y="2930086"/>
          <a:ext cx="9174312" cy="237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1284" tIns="35560" rIns="199136" bIns="35560" numCol="1" spcCol="1270" anchor="t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>
              <a:solidFill>
                <a:schemeClr val="tx1"/>
              </a:solidFill>
              <a:ea typeface="Times New Roman"/>
            </a:rPr>
            <a:t>организации, уплачивающие ЕСХН, освобождаются от налогообложения НИО </a:t>
          </a:r>
          <a:r>
            <a:rPr lang="ru-RU" sz="2200" kern="1200" dirty="0" smtClean="0">
              <a:solidFill>
                <a:srgbClr val="FF0000"/>
              </a:solidFill>
              <a:ea typeface="Times New Roman"/>
            </a:rPr>
            <a:t>только в отношении имущества, используемого  при производстве с/х продукции </a:t>
          </a:r>
          <a:r>
            <a:rPr lang="ru-RU" sz="2200" kern="1200" dirty="0" smtClean="0">
              <a:solidFill>
                <a:schemeClr val="tx1"/>
              </a:solidFill>
              <a:ea typeface="Times New Roman"/>
            </a:rPr>
            <a:t>(п.3 ст.346.1)    </a:t>
          </a:r>
          <a:r>
            <a:rPr lang="ru-RU" sz="2200" kern="1200" dirty="0" smtClean="0">
              <a:solidFill>
                <a:srgbClr val="0000FF"/>
              </a:solidFill>
            </a:rPr>
            <a:t>Письмо МФ РФ от 09.07.2018 №03-05-04-01/47487</a:t>
          </a:r>
          <a:endParaRPr lang="ru-RU" sz="2200" kern="1200" dirty="0">
            <a:solidFill>
              <a:srgbClr val="0000FF"/>
            </a:solidFill>
          </a:endParaRPr>
        </a:p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>
              <a:solidFill>
                <a:srgbClr val="FF0000"/>
              </a:solidFill>
            </a:rPr>
            <a:t>отменена </a:t>
          </a:r>
          <a:r>
            <a:rPr lang="ru-RU" sz="2200" kern="1200" dirty="0" smtClean="0"/>
            <a:t>на территории Республики Крым льгота по </a:t>
          </a:r>
          <a:r>
            <a:rPr lang="ru-RU" sz="2200" kern="1200" dirty="0" smtClean="0">
              <a:solidFill>
                <a:srgbClr val="FF3300"/>
              </a:solidFill>
            </a:rPr>
            <a:t>движимому</a:t>
          </a:r>
          <a:r>
            <a:rPr lang="ru-RU" sz="2200" kern="1200" dirty="0" smtClean="0"/>
            <a:t> имуществу, приобретенному после 01.01.2013 (п.25 ст.381.1)</a:t>
          </a: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>
              <a:solidFill>
                <a:srgbClr val="FF0000"/>
              </a:solidFill>
            </a:rPr>
            <a:t>Новая форма</a:t>
          </a:r>
          <a:r>
            <a:rPr lang="ru-RU" sz="2200" kern="1200" dirty="0" smtClean="0"/>
            <a:t> декларации (</a:t>
          </a:r>
          <a:r>
            <a:rPr lang="ru-RU" sz="2200" kern="1200" dirty="0" err="1" smtClean="0"/>
            <a:t>пообъектный</a:t>
          </a:r>
          <a:r>
            <a:rPr lang="ru-RU" sz="2200" kern="1200" dirty="0" smtClean="0"/>
            <a:t> учет, раздел 2.1)</a:t>
          </a:r>
          <a:endParaRPr lang="ru-RU" sz="2200" kern="1200" dirty="0"/>
        </a:p>
      </dsp:txBody>
      <dsp:txXfrm>
        <a:off x="0" y="2930086"/>
        <a:ext cx="9174312" cy="23763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391A1-A95D-4EEF-AF83-995D05E352DD}">
      <dsp:nvSpPr>
        <dsp:cNvPr id="0" name=""/>
        <dsp:cNvSpPr/>
      </dsp:nvSpPr>
      <dsp:spPr>
        <a:xfrm>
          <a:off x="3643720" y="846851"/>
          <a:ext cx="2201782" cy="419482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 </a:t>
          </a:r>
          <a:endParaRPr lang="ru-RU" sz="3600" kern="1200" dirty="0"/>
        </a:p>
      </dsp:txBody>
      <dsp:txXfrm>
        <a:off x="3643720" y="846851"/>
        <a:ext cx="2201782" cy="4194820"/>
      </dsp:txXfrm>
    </dsp:sp>
    <dsp:sp modelId="{62CC68F1-359B-4898-9E63-3DA4F1E34B2F}">
      <dsp:nvSpPr>
        <dsp:cNvPr id="0" name=""/>
        <dsp:cNvSpPr/>
      </dsp:nvSpPr>
      <dsp:spPr>
        <a:xfrm rot="2629666">
          <a:off x="5723310" y="4304753"/>
          <a:ext cx="8772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7726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B9803E-4556-4DA5-9C52-55FEEE168E98}">
      <dsp:nvSpPr>
        <dsp:cNvPr id="0" name=""/>
        <dsp:cNvSpPr/>
      </dsp:nvSpPr>
      <dsp:spPr>
        <a:xfrm>
          <a:off x="5244734" y="4608503"/>
          <a:ext cx="3893409" cy="136891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/>
            <a:t>Новая отчетность с 01.01.2019</a:t>
          </a:r>
        </a:p>
        <a:p>
          <a:pPr lvl="0" algn="ctr" defTabSz="889000">
            <a:lnSpc>
              <a:spcPct val="80000"/>
            </a:lnSpc>
            <a:spcBef>
              <a:spcPct val="0"/>
            </a:spcBef>
          </a:pPr>
          <a:r>
            <a:rPr lang="ru-RU" sz="1800" b="1" kern="1200" dirty="0" smtClean="0">
              <a:solidFill>
                <a:srgbClr val="FF9966"/>
              </a:solidFill>
            </a:rPr>
            <a:t>(в редакции приказа</a:t>
          </a:r>
        </a:p>
        <a:p>
          <a:pPr lvl="0" algn="ctr" defTabSz="889000">
            <a:lnSpc>
              <a:spcPct val="80000"/>
            </a:lnSpc>
            <a:spcBef>
              <a:spcPct val="0"/>
            </a:spcBef>
          </a:pPr>
          <a:r>
            <a:rPr lang="ru-RU" sz="1800" b="1" kern="1200" dirty="0" smtClean="0">
              <a:solidFill>
                <a:srgbClr val="FF9966"/>
              </a:solidFill>
            </a:rPr>
            <a:t> от 04.10.2018 № ММВ-7-21/575@)</a:t>
          </a:r>
        </a:p>
      </dsp:txBody>
      <dsp:txXfrm>
        <a:off x="5311559" y="4675328"/>
        <a:ext cx="3759759" cy="1235267"/>
      </dsp:txXfrm>
    </dsp:sp>
    <dsp:sp modelId="{C068EC9A-7542-463C-B419-8E09EC926123}">
      <dsp:nvSpPr>
        <dsp:cNvPr id="0" name=""/>
        <dsp:cNvSpPr/>
      </dsp:nvSpPr>
      <dsp:spPr>
        <a:xfrm rot="8763702">
          <a:off x="5084215" y="2435725"/>
          <a:ext cx="8321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3217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B40153-3291-4694-9C8B-C52D817AD06B}">
      <dsp:nvSpPr>
        <dsp:cNvPr id="0" name=""/>
        <dsp:cNvSpPr/>
      </dsp:nvSpPr>
      <dsp:spPr>
        <a:xfrm>
          <a:off x="5136771" y="0"/>
          <a:ext cx="4001372" cy="26680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+mj-lt"/>
              <a:ea typeface="+mj-ea"/>
              <a:cs typeface="+mj-cs"/>
            </a:rPr>
            <a:t>Региональные правила</a:t>
          </a:r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9966"/>
              </a:solidFill>
              <a:latin typeface="+mj-lt"/>
              <a:ea typeface="+mj-ea"/>
              <a:cs typeface="+mj-cs"/>
            </a:rPr>
            <a:t>(</a:t>
          </a:r>
          <a:r>
            <a:rPr lang="ru-RU" sz="1800" b="1" kern="1200" dirty="0" smtClean="0">
              <a:solidFill>
                <a:srgbClr val="FF9966"/>
              </a:solidFill>
              <a:latin typeface="+mj-lt"/>
              <a:ea typeface="+mj-ea"/>
              <a:cs typeface="+mj-cs"/>
            </a:rPr>
            <a:t>01.11.2018 № 533- ЗРК/2018)</a:t>
          </a:r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en-US" sz="1000" b="1" kern="1200" dirty="0" smtClean="0">
            <a:latin typeface="+mj-lt"/>
            <a:ea typeface="+mj-ea"/>
            <a:cs typeface="+mj-cs"/>
          </a:endParaRP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latin typeface="+mj-lt"/>
              <a:ea typeface="+mj-ea"/>
              <a:cs typeface="+mj-cs"/>
            </a:rPr>
            <a:t>- ставка налога -  1%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600" b="1" strike="noStrike" kern="1200" dirty="0" smtClean="0">
              <a:latin typeface="+mj-lt"/>
              <a:ea typeface="+mj-ea"/>
              <a:cs typeface="+mj-cs"/>
            </a:rPr>
            <a:t>  * </a:t>
          </a:r>
          <a:r>
            <a:rPr lang="ru-RU" sz="1600" b="0" strike="sngStrike" kern="1200" dirty="0" smtClean="0">
              <a:latin typeface="+mj-lt"/>
              <a:ea typeface="+mj-ea"/>
              <a:cs typeface="+mj-cs"/>
            </a:rPr>
            <a:t>для с/х – 0,5%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600" b="1" strike="noStrike" kern="1200" dirty="0" smtClean="0">
              <a:latin typeface="+mj-lt"/>
              <a:ea typeface="+mj-ea"/>
              <a:cs typeface="+mj-cs"/>
            </a:rPr>
            <a:t>- освобождение от налога</a:t>
          </a:r>
        </a:p>
        <a:p>
          <a:pPr lvl="0" algn="l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600" b="0" strike="noStrike" kern="1200" dirty="0" smtClean="0">
              <a:latin typeface="+mj-lt"/>
              <a:ea typeface="+mj-ea"/>
              <a:cs typeface="+mj-cs"/>
            </a:rPr>
            <a:t> * </a:t>
          </a:r>
          <a:r>
            <a:rPr lang="ru-RU" sz="1600" b="0" strike="sngStrike" kern="1200" dirty="0" smtClean="0">
              <a:latin typeface="+mj-lt"/>
              <a:ea typeface="+mj-ea"/>
              <a:cs typeface="+mj-cs"/>
            </a:rPr>
            <a:t>объекты размещения отходов</a:t>
          </a:r>
        </a:p>
        <a:p>
          <a:pPr lvl="0" defTabSz="1066800">
            <a:spcBef>
              <a:spcPct val="0"/>
            </a:spcBef>
          </a:pPr>
          <a:r>
            <a:rPr lang="ru-RU" sz="1600" b="0" strike="noStrike" kern="1200" dirty="0" smtClean="0">
              <a:latin typeface="+mj-lt"/>
              <a:ea typeface="+mj-ea"/>
              <a:cs typeface="+mj-cs"/>
            </a:rPr>
            <a:t> * </a:t>
          </a:r>
          <a:r>
            <a:rPr lang="ru-RU" sz="1600" b="0" strike="sngStrike" kern="1200" dirty="0" smtClean="0">
              <a:latin typeface="+mj-lt"/>
              <a:ea typeface="+mj-ea"/>
              <a:cs typeface="+mj-cs"/>
            </a:rPr>
            <a:t>организации, предприятия, учрежденные  общественными организациями инвалидов</a:t>
          </a:r>
          <a:endParaRPr lang="ru-RU" sz="1600" b="1" strike="noStrike" kern="1200" dirty="0" smtClean="0">
            <a:latin typeface="+mj-lt"/>
            <a:ea typeface="+mj-ea"/>
            <a:cs typeface="+mj-cs"/>
          </a:endParaRPr>
        </a:p>
      </dsp:txBody>
      <dsp:txXfrm>
        <a:off x="5267013" y="130242"/>
        <a:ext cx="3740888" cy="2407542"/>
      </dsp:txXfrm>
    </dsp:sp>
    <dsp:sp modelId="{C632445E-9A8B-4303-8A42-32849B2F32E9}">
      <dsp:nvSpPr>
        <dsp:cNvPr id="0" name=""/>
        <dsp:cNvSpPr/>
      </dsp:nvSpPr>
      <dsp:spPr>
        <a:xfrm rot="11724287">
          <a:off x="5173599" y="3156723"/>
          <a:ext cx="68419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8419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57176D-6988-44B4-86E1-5B8D4AEC1EB7}">
      <dsp:nvSpPr>
        <dsp:cNvPr id="0" name=""/>
        <dsp:cNvSpPr/>
      </dsp:nvSpPr>
      <dsp:spPr>
        <a:xfrm>
          <a:off x="5185889" y="2732601"/>
          <a:ext cx="3952254" cy="17554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spc="-20" baseline="0" dirty="0" smtClean="0"/>
            <a:t>Централизованное представление отчетности</a:t>
          </a:r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33CC"/>
              </a:solidFill>
            </a:rPr>
            <a:t>(письмо от 21.11.2018 </a:t>
          </a:r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33CC"/>
              </a:solidFill>
            </a:rPr>
            <a:t>№ БС-4-21/22551</a:t>
          </a:r>
          <a:r>
            <a:rPr lang="en-US" sz="1800" b="1" kern="1200" dirty="0" smtClean="0">
              <a:solidFill>
                <a:srgbClr val="0033CC"/>
              </a:solidFill>
            </a:rPr>
            <a:t>@</a:t>
          </a:r>
          <a:r>
            <a:rPr lang="ru-RU" sz="1800" b="1" kern="1200" dirty="0" smtClean="0">
              <a:solidFill>
                <a:srgbClr val="0033CC"/>
              </a:solidFill>
            </a:rPr>
            <a:t>)</a:t>
          </a:r>
          <a:endParaRPr lang="ru-RU" sz="1800" kern="1200" dirty="0">
            <a:solidFill>
              <a:srgbClr val="0033CC"/>
            </a:solidFill>
          </a:endParaRPr>
        </a:p>
      </dsp:txBody>
      <dsp:txXfrm>
        <a:off x="5271585" y="2818297"/>
        <a:ext cx="3780862" cy="1584091"/>
      </dsp:txXfrm>
    </dsp:sp>
    <dsp:sp modelId="{4035C9FF-2483-4660-B2DF-3DB4D74C78CD}">
      <dsp:nvSpPr>
        <dsp:cNvPr id="0" name=""/>
        <dsp:cNvSpPr/>
      </dsp:nvSpPr>
      <dsp:spPr>
        <a:xfrm rot="19719622">
          <a:off x="3582791" y="3397456"/>
          <a:ext cx="83521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3521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1E5AED-39B1-41DA-A56D-31D18E4D2547}">
      <dsp:nvSpPr>
        <dsp:cNvPr id="0" name=""/>
        <dsp:cNvSpPr/>
      </dsp:nvSpPr>
      <dsp:spPr>
        <a:xfrm>
          <a:off x="0" y="2952326"/>
          <a:ext cx="4357073" cy="310913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3200" b="1" kern="1200" dirty="0" smtClean="0"/>
            <a:t>Имущество СЭЗ</a:t>
          </a:r>
        </a:p>
        <a:p>
          <a:pPr lvl="0" algn="ctr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(п.26 ст.381 НК РФ</a:t>
          </a:r>
          <a:r>
            <a:rPr lang="ru-RU" sz="3200" b="1" kern="1200" dirty="0" smtClean="0"/>
            <a:t>)</a:t>
          </a:r>
          <a:endParaRPr lang="en-US" sz="3200" b="1" kern="1200" dirty="0" smtClean="0"/>
        </a:p>
        <a:p>
          <a:pPr lvl="0" algn="ctr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800" b="1" kern="1200" dirty="0" smtClean="0"/>
        </a:p>
        <a:p>
          <a:pPr lvl="0" algn="l" defTabSz="14224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/>
            <a:t>- Созданное/приобретенное в рамках Договора СЭЗ;</a:t>
          </a:r>
        </a:p>
        <a:p>
          <a:pPr lvl="0" defTabSz="1422400">
            <a:spcBef>
              <a:spcPct val="0"/>
            </a:spcBef>
          </a:pPr>
          <a:r>
            <a:rPr lang="ru-RU" sz="1200" b="1" kern="1200" dirty="0" smtClean="0"/>
            <a:t>- При расторжении Договора СЭЗ по суду</a:t>
          </a:r>
        </a:p>
        <a:p>
          <a:pPr lvl="0" defTabSz="1422400">
            <a:spcBef>
              <a:spcPct val="0"/>
            </a:spcBef>
          </a:pPr>
          <a:r>
            <a:rPr lang="ru-RU" sz="1200" b="1" kern="1200" dirty="0" smtClean="0"/>
            <a:t> * </a:t>
          </a:r>
          <a:r>
            <a:rPr lang="ru-RU" sz="1200" b="0" kern="1200" dirty="0" smtClean="0"/>
            <a:t>суммы налога подлежат уплате  за весь период СЭЗ </a:t>
          </a:r>
        </a:p>
        <a:p>
          <a:pPr lvl="0" defTabSz="1422400">
            <a:spcBef>
              <a:spcPct val="0"/>
            </a:spcBef>
          </a:pPr>
          <a:r>
            <a:rPr lang="ru-RU" sz="1200" b="1" kern="1200" dirty="0" smtClean="0"/>
            <a:t>* </a:t>
          </a:r>
          <a:r>
            <a:rPr lang="ru-RU" sz="1200" b="0" kern="1200" dirty="0" smtClean="0"/>
            <a:t>Уплата в том периоде когда расторгнут Договор, не позднее срока уплаты авансовых платежей</a:t>
          </a:r>
        </a:p>
      </dsp:txBody>
      <dsp:txXfrm>
        <a:off x="151775" y="3104101"/>
        <a:ext cx="4053523" cy="2805581"/>
      </dsp:txXfrm>
    </dsp:sp>
    <dsp:sp modelId="{2AA8F5FC-DFC6-421A-88FF-2BFA44E4505F}">
      <dsp:nvSpPr>
        <dsp:cNvPr id="0" name=""/>
        <dsp:cNvSpPr/>
      </dsp:nvSpPr>
      <dsp:spPr>
        <a:xfrm rot="1190934">
          <a:off x="3637322" y="2583421"/>
          <a:ext cx="2153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39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820B38-2816-4CF1-ACC9-B2EA2A91AAEE}">
      <dsp:nvSpPr>
        <dsp:cNvPr id="0" name=""/>
        <dsp:cNvSpPr/>
      </dsp:nvSpPr>
      <dsp:spPr>
        <a:xfrm>
          <a:off x="0" y="1413113"/>
          <a:ext cx="4349359" cy="12068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/>
            <a:t>Движимое – не объект </a:t>
          </a:r>
        </a:p>
        <a:p>
          <a:pPr lvl="0" algn="ctr" defTabSz="12446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(п. 1 ст. 374 НК РФ)</a:t>
          </a:r>
          <a:endParaRPr lang="ru-RU" sz="2400" kern="1200" dirty="0">
            <a:solidFill>
              <a:srgbClr val="FFFF00"/>
            </a:solidFill>
          </a:endParaRPr>
        </a:p>
      </dsp:txBody>
      <dsp:txXfrm>
        <a:off x="58915" y="1472028"/>
        <a:ext cx="4231529" cy="1089045"/>
      </dsp:txXfrm>
    </dsp:sp>
    <dsp:sp modelId="{9F98F90C-1A62-42B8-9D0B-A69D39649324}">
      <dsp:nvSpPr>
        <dsp:cNvPr id="0" name=""/>
        <dsp:cNvSpPr/>
      </dsp:nvSpPr>
      <dsp:spPr>
        <a:xfrm rot="13323221">
          <a:off x="2683330" y="1581969"/>
          <a:ext cx="11023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0230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76215-4649-4423-82F1-64519EF4EC00}">
      <dsp:nvSpPr>
        <dsp:cNvPr id="0" name=""/>
        <dsp:cNvSpPr/>
      </dsp:nvSpPr>
      <dsp:spPr>
        <a:xfrm>
          <a:off x="0" y="0"/>
          <a:ext cx="4306075" cy="12127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Новые федеральные льготы</a:t>
          </a:r>
          <a:r>
            <a:rPr lang="en-US" sz="2400" b="1" kern="1200" dirty="0" smtClean="0"/>
            <a:t> </a:t>
          </a:r>
          <a:endParaRPr lang="ru-RU" sz="2400" b="1" kern="1200" dirty="0" smtClean="0"/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b="1" kern="1200" dirty="0" smtClean="0">
              <a:solidFill>
                <a:srgbClr val="FFFF00"/>
              </a:solidFill>
            </a:rPr>
            <a:t>(п.27,28 ст.381 НК РФ) </a:t>
          </a:r>
        </a:p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b="1" kern="1200" dirty="0" smtClean="0"/>
            <a:t>технологические центры</a:t>
          </a:r>
          <a:endParaRPr lang="ru-RU" sz="1500" kern="1200" dirty="0"/>
        </a:p>
      </dsp:txBody>
      <dsp:txXfrm>
        <a:off x="59204" y="59204"/>
        <a:ext cx="4187667" cy="10943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8B1385-2836-4CFA-9ACD-531511F04CC4}">
      <dsp:nvSpPr>
        <dsp:cNvPr id="0" name=""/>
        <dsp:cNvSpPr/>
      </dsp:nvSpPr>
      <dsp:spPr>
        <a:xfrm>
          <a:off x="0" y="46618"/>
          <a:ext cx="1146479" cy="860735"/>
        </a:xfrm>
        <a:prstGeom prst="rect">
          <a:avLst/>
        </a:prstGeom>
        <a:blipFill>
          <a:blip xmlns:r="http://schemas.openxmlformats.org/officeDocument/2006/relationships" r:embed="rId1" cstate="print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C2883-73A4-4830-8839-96E8CEFFEDFC}">
      <dsp:nvSpPr>
        <dsp:cNvPr id="0" name=""/>
        <dsp:cNvSpPr/>
      </dsp:nvSpPr>
      <dsp:spPr>
        <a:xfrm>
          <a:off x="971264" y="437684"/>
          <a:ext cx="2419347" cy="1810293"/>
        </a:xfrm>
        <a:prstGeom prst="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Увеличение налоговой базы в отношении 3,3 тыс. объектов в 4,5 тыс. раз</a:t>
          </a:r>
          <a:endParaRPr lang="ru-RU" sz="14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971264" y="437684"/>
        <a:ext cx="2419347" cy="1810293"/>
      </dsp:txXfrm>
    </dsp:sp>
    <dsp:sp modelId="{ADE0C21F-F08F-4295-8749-928383E6B38F}">
      <dsp:nvSpPr>
        <dsp:cNvPr id="0" name=""/>
        <dsp:cNvSpPr/>
      </dsp:nvSpPr>
      <dsp:spPr>
        <a:xfrm>
          <a:off x="982313" y="377881"/>
          <a:ext cx="390088" cy="390189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7021D3FC-58A7-420C-9386-CCC6C208FE25}">
      <dsp:nvSpPr>
        <dsp:cNvPr id="0" name=""/>
        <dsp:cNvSpPr/>
      </dsp:nvSpPr>
      <dsp:spPr>
        <a:xfrm rot="5400000">
          <a:off x="3041954" y="392396"/>
          <a:ext cx="390189" cy="390088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84EE0016-3397-4233-9B3C-B8B619BC19CB}">
      <dsp:nvSpPr>
        <dsp:cNvPr id="0" name=""/>
        <dsp:cNvSpPr/>
      </dsp:nvSpPr>
      <dsp:spPr>
        <a:xfrm rot="16200000">
          <a:off x="955479" y="1846618"/>
          <a:ext cx="390189" cy="390088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40C54422-A439-4967-9103-567D0C3F1D39}">
      <dsp:nvSpPr>
        <dsp:cNvPr id="0" name=""/>
        <dsp:cNvSpPr/>
      </dsp:nvSpPr>
      <dsp:spPr>
        <a:xfrm rot="10800000">
          <a:off x="3020394" y="1866810"/>
          <a:ext cx="390088" cy="390189"/>
        </a:xfrm>
        <a:prstGeom prst="halfFrame">
          <a:avLst>
            <a:gd name="adj1" fmla="val 25770"/>
            <a:gd name="adj2" fmla="val 257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0.17775</cdr:x>
      <cdr:y>0.09524</cdr:y>
    </cdr:from>
    <cdr:to>
      <cdr:x>0.84075</cdr:x>
      <cdr:y>0.45138</cdr:y>
    </cdr:to>
    <cdr:sp macro="" textlink="">
      <cdr:nvSpPr>
        <cdr:cNvPr id="6" name="Полилиния 5"/>
        <cdr:cNvSpPr/>
      </cdr:nvSpPr>
      <cdr:spPr>
        <a:xfrm xmlns:a="http://schemas.openxmlformats.org/drawingml/2006/main">
          <a:off x="1301403" y="432048"/>
          <a:ext cx="4854175" cy="1615639"/>
        </a:xfrm>
        <a:custGeom xmlns:a="http://schemas.openxmlformats.org/drawingml/2006/main">
          <a:avLst/>
          <a:gdLst>
            <a:gd name="connsiteX0" fmla="*/ 0 w 4854175"/>
            <a:gd name="connsiteY0" fmla="*/ 1615639 h 1615639"/>
            <a:gd name="connsiteX1" fmla="*/ 1794617 w 4854175"/>
            <a:gd name="connsiteY1" fmla="*/ 1359265 h 1615639"/>
            <a:gd name="connsiteX2" fmla="*/ 3358497 w 4854175"/>
            <a:gd name="connsiteY2" fmla="*/ 923430 h 1615639"/>
            <a:gd name="connsiteX3" fmla="*/ 4717279 w 4854175"/>
            <a:gd name="connsiteY3" fmla="*/ 77396 h 1615639"/>
            <a:gd name="connsiteX4" fmla="*/ 4819828 w 4854175"/>
            <a:gd name="connsiteY4" fmla="*/ 34667 h 1615639"/>
            <a:gd name="connsiteX5" fmla="*/ 4828374 w 4854175"/>
            <a:gd name="connsiteY5" fmla="*/ 43213 h 1615639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</a:cxnLst>
          <a:rect l="l" t="t" r="r" b="b"/>
          <a:pathLst>
            <a:path w="4854175" h="1615639">
              <a:moveTo>
                <a:pt x="0" y="1615639"/>
              </a:moveTo>
              <a:cubicBezTo>
                <a:pt x="617433" y="1545136"/>
                <a:pt x="1234867" y="1474633"/>
                <a:pt x="1794617" y="1359265"/>
              </a:cubicBezTo>
              <a:cubicBezTo>
                <a:pt x="2354367" y="1243897"/>
                <a:pt x="2871387" y="1137075"/>
                <a:pt x="3358497" y="923430"/>
              </a:cubicBezTo>
              <a:cubicBezTo>
                <a:pt x="3845607" y="709785"/>
                <a:pt x="4473724" y="225523"/>
                <a:pt x="4717279" y="77396"/>
              </a:cubicBezTo>
              <a:cubicBezTo>
                <a:pt x="4960834" y="-70731"/>
                <a:pt x="4801312" y="40364"/>
                <a:pt x="4819828" y="34667"/>
              </a:cubicBezTo>
              <a:cubicBezTo>
                <a:pt x="4838344" y="28970"/>
                <a:pt x="4833359" y="36091"/>
                <a:pt x="4828374" y="43213"/>
              </a:cubicBezTo>
            </a:path>
          </a:pathLst>
        </a:cu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951" cy="496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249" y="0"/>
            <a:ext cx="2950951" cy="496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8A5423D2-715D-457F-81C6-D2255F5CD1E8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1102"/>
            <a:ext cx="2950951" cy="496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249" y="9441102"/>
            <a:ext cx="2950951" cy="496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F620855B-6BC9-4282-A3AE-63EB351D4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7582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951" cy="49665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249" y="0"/>
            <a:ext cx="2950951" cy="49665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1876BE-5417-4A80-8A36-B4E19C667E37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20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56" y="4720551"/>
            <a:ext cx="5446077" cy="4473019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1102"/>
            <a:ext cx="2950951" cy="49665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249" y="9441102"/>
            <a:ext cx="2950951" cy="49665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F5658F-A94A-43E9-9A54-3F5696E847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4478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2402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147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6722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7053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89659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07593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25526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43459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6763" y="744538"/>
            <a:ext cx="5273675" cy="37290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defTabSz="1041400"/>
            <a:endParaRPr lang="ru-RU" altLang="ru-RU" smtClean="0"/>
          </a:p>
        </p:txBody>
      </p:sp>
      <p:sp>
        <p:nvSpPr>
          <p:cNvPr id="225283" name="Номер слайда 3"/>
          <p:cNvSpPr txBox="1">
            <a:spLocks noGrp="1"/>
          </p:cNvSpPr>
          <p:nvPr/>
        </p:nvSpPr>
        <p:spPr bwMode="auto">
          <a:xfrm>
            <a:off x="3856249" y="9441102"/>
            <a:ext cx="2950951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27" tIns="46163" rIns="92327" bIns="46163" anchor="b"/>
          <a:lstStyle/>
          <a:p>
            <a:pPr algn="r" defTabSz="1050925"/>
            <a:fld id="{4D520004-AA70-4C21-9CEC-D7EAEE688005}" type="slidenum">
              <a:rPr lang="ru-RU" sz="1200">
                <a:solidFill>
                  <a:schemeClr val="tx1"/>
                </a:solidFill>
              </a:rPr>
              <a:pPr algn="r" defTabSz="1050925"/>
              <a:t>1</a:t>
            </a:fld>
            <a:endParaRPr 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9938" y="746125"/>
            <a:ext cx="5270500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60F0C-DA67-40EA-89A2-0F3762011216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6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3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1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9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7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3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D3FA0-08D2-4E00-8520-33E1BF749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407" indent="0">
              <a:buNone/>
              <a:defRPr sz="2600" b="1"/>
            </a:lvl2pPr>
            <a:lvl3pPr marL="1164809" indent="0">
              <a:buNone/>
              <a:defRPr sz="2300" b="1"/>
            </a:lvl3pPr>
            <a:lvl4pPr marL="1747216" indent="0">
              <a:buNone/>
              <a:defRPr sz="2100" b="1"/>
            </a:lvl4pPr>
            <a:lvl5pPr marL="2329616" indent="0">
              <a:buNone/>
              <a:defRPr sz="2100" b="1"/>
            </a:lvl5pPr>
            <a:lvl6pPr marL="2912018" indent="0">
              <a:buNone/>
              <a:defRPr sz="2100" b="1"/>
            </a:lvl6pPr>
            <a:lvl7pPr marL="3494424" indent="0">
              <a:buNone/>
              <a:defRPr sz="2100" b="1"/>
            </a:lvl7pPr>
            <a:lvl8pPr marL="4076825" indent="0">
              <a:buNone/>
              <a:defRPr sz="2100" b="1"/>
            </a:lvl8pPr>
            <a:lvl9pPr marL="46592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4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407" indent="0">
              <a:buNone/>
              <a:defRPr sz="2600" b="1"/>
            </a:lvl2pPr>
            <a:lvl3pPr marL="1164809" indent="0">
              <a:buNone/>
              <a:defRPr sz="2300" b="1"/>
            </a:lvl3pPr>
            <a:lvl4pPr marL="1747216" indent="0">
              <a:buNone/>
              <a:defRPr sz="2100" b="1"/>
            </a:lvl4pPr>
            <a:lvl5pPr marL="2329616" indent="0">
              <a:buNone/>
              <a:defRPr sz="2100" b="1"/>
            </a:lvl5pPr>
            <a:lvl6pPr marL="2912018" indent="0">
              <a:buNone/>
              <a:defRPr sz="2100" b="1"/>
            </a:lvl6pPr>
            <a:lvl7pPr marL="3494424" indent="0">
              <a:buNone/>
              <a:defRPr sz="2100" b="1"/>
            </a:lvl7pPr>
            <a:lvl8pPr marL="4076825" indent="0">
              <a:buNone/>
              <a:defRPr sz="2100" b="1"/>
            </a:lvl8pPr>
            <a:lvl9pPr marL="46592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4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2D160D0-A7DC-4463-BD27-9620867D36D1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6DDD9DC-B378-4B02-9715-D38EAD77F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1C84F57-C81E-420A-9BE9-4935465762F2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5AE4293-EAB9-4B85-8E47-8861F4C10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3126372-1B94-4376-9D2D-8E293907502E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15765C6-C655-4BE8-A6A6-B1CAD8E1D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4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4" y="1582268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407" indent="0">
              <a:buNone/>
              <a:defRPr sz="1500"/>
            </a:lvl2pPr>
            <a:lvl3pPr marL="1164809" indent="0">
              <a:buNone/>
              <a:defRPr sz="1300"/>
            </a:lvl3pPr>
            <a:lvl4pPr marL="1747216" indent="0">
              <a:buNone/>
              <a:defRPr sz="1100"/>
            </a:lvl4pPr>
            <a:lvl5pPr marL="2329616" indent="0">
              <a:buNone/>
              <a:defRPr sz="1100"/>
            </a:lvl5pPr>
            <a:lvl6pPr marL="2912018" indent="0">
              <a:buNone/>
              <a:defRPr sz="1100"/>
            </a:lvl6pPr>
            <a:lvl7pPr marL="3494424" indent="0">
              <a:buNone/>
              <a:defRPr sz="1100"/>
            </a:lvl7pPr>
            <a:lvl8pPr marL="4076825" indent="0">
              <a:buNone/>
              <a:defRPr sz="1100"/>
            </a:lvl8pPr>
            <a:lvl9pPr marL="46592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D49FB62-328C-421B-AC4A-DE0169A183B0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D2CCFE5-840A-465E-80A6-C3596C0D2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407" indent="0">
              <a:buNone/>
              <a:defRPr sz="3700"/>
            </a:lvl2pPr>
            <a:lvl3pPr marL="1164809" indent="0">
              <a:buNone/>
              <a:defRPr sz="3100"/>
            </a:lvl3pPr>
            <a:lvl4pPr marL="1747216" indent="0">
              <a:buNone/>
              <a:defRPr sz="2600"/>
            </a:lvl4pPr>
            <a:lvl5pPr marL="2329616" indent="0">
              <a:buNone/>
              <a:defRPr sz="2600"/>
            </a:lvl5pPr>
            <a:lvl6pPr marL="2912018" indent="0">
              <a:buNone/>
              <a:defRPr sz="2600"/>
            </a:lvl6pPr>
            <a:lvl7pPr marL="3494424" indent="0">
              <a:buNone/>
              <a:defRPr sz="2600"/>
            </a:lvl7pPr>
            <a:lvl8pPr marL="4076825" indent="0">
              <a:buNone/>
              <a:defRPr sz="2600"/>
            </a:lvl8pPr>
            <a:lvl9pPr marL="4659231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407" indent="0">
              <a:buNone/>
              <a:defRPr sz="1500"/>
            </a:lvl2pPr>
            <a:lvl3pPr marL="1164809" indent="0">
              <a:buNone/>
              <a:defRPr sz="1300"/>
            </a:lvl3pPr>
            <a:lvl4pPr marL="1747216" indent="0">
              <a:buNone/>
              <a:defRPr sz="1100"/>
            </a:lvl4pPr>
            <a:lvl5pPr marL="2329616" indent="0">
              <a:buNone/>
              <a:defRPr sz="1100"/>
            </a:lvl5pPr>
            <a:lvl6pPr marL="2912018" indent="0">
              <a:buNone/>
              <a:defRPr sz="1100"/>
            </a:lvl6pPr>
            <a:lvl7pPr marL="3494424" indent="0">
              <a:buNone/>
              <a:defRPr sz="1100"/>
            </a:lvl7pPr>
            <a:lvl8pPr marL="4076825" indent="0">
              <a:buNone/>
              <a:defRPr sz="1100"/>
            </a:lvl8pPr>
            <a:lvl9pPr marL="46592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7937BAB-89FA-4535-8282-F3D6DA507131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4F918F8-BD83-4305-8049-EAE61E4FF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611D056-D218-4EF2-8913-DD97091AA770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9DBCF46-59C5-407B-A528-D26DC481A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1E7342E-A8DC-4BEA-976C-EBC8BFB8F723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46D3C70-9B6F-4F59-A511-D6B1BB750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1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5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8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3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3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6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9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62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E1F3BD4-A58A-4D5F-8C84-A022737E7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568A94-E77F-4817-A7DE-ED428B40A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75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55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826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310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3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65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92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620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AE84213-6B06-4220-8B30-D54FE0155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6"/>
            <a:ext cx="8561139" cy="5324476"/>
          </a:xfrm>
        </p:spPr>
        <p:txBody>
          <a:bodyPr/>
          <a:lstStyle>
            <a:lvl1pPr marL="360874" indent="0">
              <a:buFontTx/>
              <a:buNone/>
              <a:defRPr b="1">
                <a:latin typeface="+mj-lt"/>
              </a:defRPr>
            </a:lvl1pPr>
            <a:lvl2pPr marL="360874" indent="0">
              <a:defRPr>
                <a:latin typeface="+mj-lt"/>
              </a:defRPr>
            </a:lvl2pPr>
            <a:lvl3pPr marL="624062" indent="-258450">
              <a:defRPr>
                <a:latin typeface="+mj-lt"/>
              </a:defRPr>
            </a:lvl3pPr>
            <a:lvl4pPr marL="0" indent="357732">
              <a:defRPr>
                <a:latin typeface="+mj-lt"/>
              </a:defRPr>
            </a:lvl4pPr>
            <a:lvl5pPr marL="14246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88"/>
            <a:ext cx="8581268" cy="1219199"/>
          </a:xfrm>
        </p:spPr>
        <p:txBody>
          <a:bodyPr/>
          <a:lstStyle>
            <a:lvl1pPr marL="0" marR="0" indent="0" defTabSz="10354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429DC-F442-4471-A6B4-E44985109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A47D064-3B67-41AA-9EC1-ABBD9A113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756" indent="0">
              <a:buNone/>
              <a:defRPr sz="2600" b="1"/>
            </a:lvl2pPr>
            <a:lvl3pPr marL="1165508" indent="0">
              <a:buNone/>
              <a:defRPr sz="2300" b="1"/>
            </a:lvl3pPr>
            <a:lvl4pPr marL="1748262" indent="0">
              <a:buNone/>
              <a:defRPr sz="2100" b="1"/>
            </a:lvl4pPr>
            <a:lvl5pPr marL="2331012" indent="0">
              <a:buNone/>
              <a:defRPr sz="2100" b="1"/>
            </a:lvl5pPr>
            <a:lvl6pPr marL="2913770" indent="0">
              <a:buNone/>
              <a:defRPr sz="2100" b="1"/>
            </a:lvl6pPr>
            <a:lvl7pPr marL="3496524" indent="0">
              <a:buNone/>
              <a:defRPr sz="2100" b="1"/>
            </a:lvl7pPr>
            <a:lvl8pPr marL="4079276" indent="0">
              <a:buNone/>
              <a:defRPr sz="2100" b="1"/>
            </a:lvl8pPr>
            <a:lvl9pPr marL="4662032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2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756" indent="0">
              <a:buNone/>
              <a:defRPr sz="2600" b="1"/>
            </a:lvl2pPr>
            <a:lvl3pPr marL="1165508" indent="0">
              <a:buNone/>
              <a:defRPr sz="2300" b="1"/>
            </a:lvl3pPr>
            <a:lvl4pPr marL="1748262" indent="0">
              <a:buNone/>
              <a:defRPr sz="2100" b="1"/>
            </a:lvl4pPr>
            <a:lvl5pPr marL="2331012" indent="0">
              <a:buNone/>
              <a:defRPr sz="2100" b="1"/>
            </a:lvl5pPr>
            <a:lvl6pPr marL="2913770" indent="0">
              <a:buNone/>
              <a:defRPr sz="2100" b="1"/>
            </a:lvl6pPr>
            <a:lvl7pPr marL="3496524" indent="0">
              <a:buNone/>
              <a:defRPr sz="2100" b="1"/>
            </a:lvl7pPr>
            <a:lvl8pPr marL="4079276" indent="0">
              <a:buNone/>
              <a:defRPr sz="2100" b="1"/>
            </a:lvl8pPr>
            <a:lvl9pPr marL="4662032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2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DA71BC1-8F93-4282-AB99-8D5BBC9AB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5F44513-4BF5-4AA4-8408-159C4066A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02359B0-EE2A-484B-A060-CF7637315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9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9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756" indent="0">
              <a:buNone/>
              <a:defRPr sz="1500"/>
            </a:lvl2pPr>
            <a:lvl3pPr marL="1165508" indent="0">
              <a:buNone/>
              <a:defRPr sz="1300"/>
            </a:lvl3pPr>
            <a:lvl4pPr marL="1748262" indent="0">
              <a:buNone/>
              <a:defRPr sz="1100"/>
            </a:lvl4pPr>
            <a:lvl5pPr marL="2331012" indent="0">
              <a:buNone/>
              <a:defRPr sz="1100"/>
            </a:lvl5pPr>
            <a:lvl6pPr marL="2913770" indent="0">
              <a:buNone/>
              <a:defRPr sz="1100"/>
            </a:lvl6pPr>
            <a:lvl7pPr marL="3496524" indent="0">
              <a:buNone/>
              <a:defRPr sz="1100"/>
            </a:lvl7pPr>
            <a:lvl8pPr marL="4079276" indent="0">
              <a:buNone/>
              <a:defRPr sz="1100"/>
            </a:lvl8pPr>
            <a:lvl9pPr marL="466203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985198D-A976-49BF-B0D3-EB5C2FEE9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756" indent="0">
              <a:buNone/>
              <a:defRPr sz="3700"/>
            </a:lvl2pPr>
            <a:lvl3pPr marL="1165508" indent="0">
              <a:buNone/>
              <a:defRPr sz="3100"/>
            </a:lvl3pPr>
            <a:lvl4pPr marL="1748262" indent="0">
              <a:buNone/>
              <a:defRPr sz="2600"/>
            </a:lvl4pPr>
            <a:lvl5pPr marL="2331012" indent="0">
              <a:buNone/>
              <a:defRPr sz="2600"/>
            </a:lvl5pPr>
            <a:lvl6pPr marL="2913770" indent="0">
              <a:buNone/>
              <a:defRPr sz="2600"/>
            </a:lvl6pPr>
            <a:lvl7pPr marL="3496524" indent="0">
              <a:buNone/>
              <a:defRPr sz="2600"/>
            </a:lvl7pPr>
            <a:lvl8pPr marL="4079276" indent="0">
              <a:buNone/>
              <a:defRPr sz="2600"/>
            </a:lvl8pPr>
            <a:lvl9pPr marL="4662032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756" indent="0">
              <a:buNone/>
              <a:defRPr sz="1500"/>
            </a:lvl2pPr>
            <a:lvl3pPr marL="1165508" indent="0">
              <a:buNone/>
              <a:defRPr sz="1300"/>
            </a:lvl3pPr>
            <a:lvl4pPr marL="1748262" indent="0">
              <a:buNone/>
              <a:defRPr sz="1100"/>
            </a:lvl4pPr>
            <a:lvl5pPr marL="2331012" indent="0">
              <a:buNone/>
              <a:defRPr sz="1100"/>
            </a:lvl5pPr>
            <a:lvl6pPr marL="2913770" indent="0">
              <a:buNone/>
              <a:defRPr sz="1100"/>
            </a:lvl6pPr>
            <a:lvl7pPr marL="3496524" indent="0">
              <a:buNone/>
              <a:defRPr sz="1100"/>
            </a:lvl7pPr>
            <a:lvl8pPr marL="4079276" indent="0">
              <a:buNone/>
              <a:defRPr sz="1100"/>
            </a:lvl8pPr>
            <a:lvl9pPr marL="466203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0B0FAFE-8925-4AF5-B943-839757A50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164AD7A-7FC6-4C2F-8C80-5CF8AF9B1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417674A-0CC2-4D6C-857A-7236E413F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101722" tIns="50862" rIns="101722" bIns="50862"/>
          <a:lstStyle/>
          <a:p>
            <a:pPr defTabSz="116033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5" y="1771674"/>
            <a:ext cx="8561139" cy="5324476"/>
          </a:xfrm>
        </p:spPr>
        <p:txBody>
          <a:bodyPr/>
          <a:lstStyle>
            <a:lvl1pPr marL="404403" indent="0">
              <a:buFontTx/>
              <a:buNone/>
              <a:defRPr b="1">
                <a:latin typeface="+mj-lt"/>
              </a:defRPr>
            </a:lvl1pPr>
            <a:lvl2pPr marL="400885" indent="3556">
              <a:defRPr>
                <a:latin typeface="+mj-lt"/>
              </a:defRPr>
            </a:lvl2pPr>
            <a:lvl3pPr marL="699329" indent="-289621">
              <a:tabLst/>
              <a:defRPr>
                <a:latin typeface="+mj-lt"/>
              </a:defRPr>
            </a:lvl3pPr>
            <a:lvl4pPr marL="0" indent="400885">
              <a:lnSpc>
                <a:spcPts val="2016"/>
              </a:lnSpc>
              <a:spcBef>
                <a:spcPts val="448"/>
              </a:spcBef>
              <a:defRPr>
                <a:latin typeface="+mj-lt"/>
              </a:defRPr>
            </a:lvl4pPr>
            <a:lvl5pPr>
              <a:lnSpc>
                <a:spcPts val="2016"/>
              </a:lnSpc>
              <a:spcBef>
                <a:spcPts val="44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16033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B17A5D-80E8-45FC-8704-7B2694168E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9" y="1771676"/>
            <a:ext cx="8561139" cy="5324476"/>
          </a:xfrm>
        </p:spPr>
        <p:txBody>
          <a:bodyPr/>
          <a:lstStyle>
            <a:lvl1pPr marL="404568" indent="0">
              <a:buFontTx/>
              <a:buNone/>
              <a:defRPr b="1">
                <a:latin typeface="+mj-lt"/>
              </a:defRPr>
            </a:lvl1pPr>
            <a:lvl2pPr marL="404568" indent="0">
              <a:defRPr>
                <a:latin typeface="+mj-lt"/>
              </a:defRPr>
            </a:lvl2pPr>
            <a:lvl3pPr marL="699605" indent="-289734">
              <a:defRPr>
                <a:latin typeface="+mj-lt"/>
              </a:defRPr>
            </a:lvl3pPr>
            <a:lvl4pPr marL="0" indent="401034">
              <a:defRPr>
                <a:latin typeface="+mj-lt"/>
              </a:defRPr>
            </a:lvl4pPr>
            <a:lvl5pPr marL="159708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60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B488A2-EEEC-4618-9CA4-0DDE542E8E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"/>
            <a:ext cx="10693400" cy="1240959"/>
          </a:xfr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E5EDF7">
                  <a:alpha val="20000"/>
                </a:srgbClr>
              </a:gs>
            </a:gsLst>
            <a:lin ang="5400000" scaled="1"/>
          </a:gradFill>
        </p:spPr>
        <p:txBody>
          <a:bodyPr lIns="203905" tIns="81560" rIns="203905" bIns="81560"/>
          <a:lstStyle>
            <a:lvl1pPr>
              <a:defRPr/>
            </a:lvl1pPr>
          </a:lstStyle>
          <a:p>
            <a:r>
              <a:rPr lang="ru-RU"/>
              <a:t>Образец заголовка  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051380"/>
            <a:ext cx="10693400" cy="2509919"/>
          </a:xfrm>
          <a:gradFill rotWithShape="1">
            <a:gsLst>
              <a:gs pos="0">
                <a:srgbClr val="E5EDF7">
                  <a:alpha val="2000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>
            <a:lvl1pPr marL="0" indent="0" algn="ctr">
              <a:buFont typeface="Arial" pitchFamily="34" charset="0"/>
              <a:buNone/>
              <a:defRPr>
                <a:solidFill>
                  <a:srgbClr val="034E93"/>
                </a:solidFill>
                <a:latin typeface="Arial Black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spd="slow">
    <p:split orient="vert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09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3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6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9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3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5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8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81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64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D153C3B-7189-4912-99D1-1427A4FC1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99B22BC-6D7B-4753-903C-493043970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301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60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90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320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50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80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811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641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274AB6C-58E3-4F12-AD8A-B343966E1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102CD07-EA1C-44DE-B152-1ED662718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3019" indent="0">
              <a:buNone/>
              <a:defRPr sz="2600" b="1"/>
            </a:lvl2pPr>
            <a:lvl3pPr marL="1166032" indent="0">
              <a:buNone/>
              <a:defRPr sz="2300" b="1"/>
            </a:lvl3pPr>
            <a:lvl4pPr marL="1749048" indent="0">
              <a:buNone/>
              <a:defRPr sz="2100" b="1"/>
            </a:lvl4pPr>
            <a:lvl5pPr marL="2332063" indent="0">
              <a:buNone/>
              <a:defRPr sz="2100" b="1"/>
            </a:lvl5pPr>
            <a:lvl6pPr marL="2915084" indent="0">
              <a:buNone/>
              <a:defRPr sz="2100" b="1"/>
            </a:lvl6pPr>
            <a:lvl7pPr marL="3498097" indent="0">
              <a:buNone/>
              <a:defRPr sz="2100" b="1"/>
            </a:lvl7pPr>
            <a:lvl8pPr marL="4081114" indent="0">
              <a:buNone/>
              <a:defRPr sz="2100" b="1"/>
            </a:lvl8pPr>
            <a:lvl9pPr marL="46641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18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3019" indent="0">
              <a:buNone/>
              <a:defRPr sz="2600" b="1"/>
            </a:lvl2pPr>
            <a:lvl3pPr marL="1166032" indent="0">
              <a:buNone/>
              <a:defRPr sz="2300" b="1"/>
            </a:lvl3pPr>
            <a:lvl4pPr marL="1749048" indent="0">
              <a:buNone/>
              <a:defRPr sz="2100" b="1"/>
            </a:lvl4pPr>
            <a:lvl5pPr marL="2332063" indent="0">
              <a:buNone/>
              <a:defRPr sz="2100" b="1"/>
            </a:lvl5pPr>
            <a:lvl6pPr marL="2915084" indent="0">
              <a:buNone/>
              <a:defRPr sz="2100" b="1"/>
            </a:lvl6pPr>
            <a:lvl7pPr marL="3498097" indent="0">
              <a:buNone/>
              <a:defRPr sz="2100" b="1"/>
            </a:lvl7pPr>
            <a:lvl8pPr marL="4081114" indent="0">
              <a:buNone/>
              <a:defRPr sz="2100" b="1"/>
            </a:lvl8pPr>
            <a:lvl9pPr marL="46641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18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945ADCB-3B19-4719-BF81-C5F867011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0633389-0F1A-41FD-9CBA-D323E4922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3354A4F-A0AD-41BB-A509-3DB13A634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6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6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3019" indent="0">
              <a:buNone/>
              <a:defRPr sz="1500"/>
            </a:lvl2pPr>
            <a:lvl3pPr marL="1166032" indent="0">
              <a:buNone/>
              <a:defRPr sz="1300"/>
            </a:lvl3pPr>
            <a:lvl4pPr marL="1749048" indent="0">
              <a:buNone/>
              <a:defRPr sz="1100"/>
            </a:lvl4pPr>
            <a:lvl5pPr marL="2332063" indent="0">
              <a:buNone/>
              <a:defRPr sz="1100"/>
            </a:lvl5pPr>
            <a:lvl6pPr marL="2915084" indent="0">
              <a:buNone/>
              <a:defRPr sz="1100"/>
            </a:lvl6pPr>
            <a:lvl7pPr marL="3498097" indent="0">
              <a:buNone/>
              <a:defRPr sz="1100"/>
            </a:lvl7pPr>
            <a:lvl8pPr marL="4081114" indent="0">
              <a:buNone/>
              <a:defRPr sz="1100"/>
            </a:lvl8pPr>
            <a:lvl9pPr marL="4664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B73C64A-A27C-47FA-8F1C-B794BC5C6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3019" indent="0">
              <a:buNone/>
              <a:defRPr sz="3700"/>
            </a:lvl2pPr>
            <a:lvl3pPr marL="1166032" indent="0">
              <a:buNone/>
              <a:defRPr sz="3100"/>
            </a:lvl3pPr>
            <a:lvl4pPr marL="1749048" indent="0">
              <a:buNone/>
              <a:defRPr sz="2600"/>
            </a:lvl4pPr>
            <a:lvl5pPr marL="2332063" indent="0">
              <a:buNone/>
              <a:defRPr sz="2600"/>
            </a:lvl5pPr>
            <a:lvl6pPr marL="2915084" indent="0">
              <a:buNone/>
              <a:defRPr sz="2600"/>
            </a:lvl6pPr>
            <a:lvl7pPr marL="3498097" indent="0">
              <a:buNone/>
              <a:defRPr sz="2600"/>
            </a:lvl7pPr>
            <a:lvl8pPr marL="4081114" indent="0">
              <a:buNone/>
              <a:defRPr sz="2600"/>
            </a:lvl8pPr>
            <a:lvl9pPr marL="4664131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3019" indent="0">
              <a:buNone/>
              <a:defRPr sz="1500"/>
            </a:lvl2pPr>
            <a:lvl3pPr marL="1166032" indent="0">
              <a:buNone/>
              <a:defRPr sz="1300"/>
            </a:lvl3pPr>
            <a:lvl4pPr marL="1749048" indent="0">
              <a:buNone/>
              <a:defRPr sz="1100"/>
            </a:lvl4pPr>
            <a:lvl5pPr marL="2332063" indent="0">
              <a:buNone/>
              <a:defRPr sz="1100"/>
            </a:lvl5pPr>
            <a:lvl6pPr marL="2915084" indent="0">
              <a:buNone/>
              <a:defRPr sz="1100"/>
            </a:lvl6pPr>
            <a:lvl7pPr marL="3498097" indent="0">
              <a:buNone/>
              <a:defRPr sz="1100"/>
            </a:lvl7pPr>
            <a:lvl8pPr marL="4081114" indent="0">
              <a:buNone/>
              <a:defRPr sz="1100"/>
            </a:lvl8pPr>
            <a:lvl9pPr marL="4664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6F5F24B-BA4A-4864-94D5-CED7CF3FE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59FC246-C9A8-41B5-A2A4-9C926D23C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4499D6C-0065-4778-8CA7-A496D0C21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DCF993D-4D0B-4D1C-9057-0B7B30CDD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76"/>
            <a:ext cx="8561139" cy="5324476"/>
          </a:xfrm>
        </p:spPr>
        <p:txBody>
          <a:bodyPr/>
          <a:lstStyle>
            <a:lvl1pPr marL="404749" indent="0">
              <a:buFontTx/>
              <a:buNone/>
              <a:defRPr b="1">
                <a:latin typeface="+mj-lt"/>
              </a:defRPr>
            </a:lvl1pPr>
            <a:lvl2pPr marL="404749" indent="0">
              <a:defRPr>
                <a:latin typeface="+mj-lt"/>
              </a:defRPr>
            </a:lvl2pPr>
            <a:lvl3pPr marL="699924" indent="-289867">
              <a:defRPr>
                <a:latin typeface="+mj-lt"/>
              </a:defRPr>
            </a:lvl3pPr>
            <a:lvl4pPr marL="0" indent="401216">
              <a:defRPr>
                <a:latin typeface="+mj-lt"/>
              </a:defRPr>
            </a:lvl4pPr>
            <a:lvl5pPr marL="159780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613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9446CA-6026-4355-8867-5803BBB30C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1021" tIns="45514" rIns="91021" bIns="45514"/>
          <a:lstStyle/>
          <a:p>
            <a:pPr defTabSz="103828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872" indent="0">
              <a:buFontTx/>
              <a:buNone/>
              <a:defRPr b="1">
                <a:latin typeface="+mj-lt"/>
              </a:defRPr>
            </a:lvl1pPr>
            <a:lvl2pPr marL="358709" indent="3175">
              <a:defRPr>
                <a:latin typeface="+mj-lt"/>
              </a:defRPr>
            </a:lvl2pPr>
            <a:lvl3pPr marL="625774" indent="-259160">
              <a:tabLst/>
              <a:defRPr>
                <a:latin typeface="+mj-lt"/>
              </a:defRPr>
            </a:lvl3pPr>
            <a:lvl4pPr marL="0" indent="35870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82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38C52ED-27EE-4AE0-B2C5-298F86C6F2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0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8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5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3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1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9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1E86EE-3BFD-4F2A-A30C-35EFAAE1C8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4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41" indent="0">
              <a:buNone/>
              <a:defRPr sz="2300" b="1"/>
            </a:lvl2pPr>
            <a:lvl3pPr marL="1035282" indent="0">
              <a:buNone/>
              <a:defRPr sz="2100" b="1"/>
            </a:lvl3pPr>
            <a:lvl4pPr marL="1552920" indent="0">
              <a:buNone/>
              <a:defRPr sz="1800" b="1"/>
            </a:lvl4pPr>
            <a:lvl5pPr marL="2070569" indent="0">
              <a:buNone/>
              <a:defRPr sz="1800" b="1"/>
            </a:lvl5pPr>
            <a:lvl6pPr marL="2588204" indent="0">
              <a:buNone/>
              <a:defRPr sz="1800" b="1"/>
            </a:lvl6pPr>
            <a:lvl7pPr marL="3105845" indent="0">
              <a:buNone/>
              <a:defRPr sz="1800" b="1"/>
            </a:lvl7pPr>
            <a:lvl8pPr marL="3623487" indent="0">
              <a:buNone/>
              <a:defRPr sz="1800" b="1"/>
            </a:lvl8pPr>
            <a:lvl9pPr marL="41411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4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41" indent="0">
              <a:buNone/>
              <a:defRPr sz="2300" b="1"/>
            </a:lvl2pPr>
            <a:lvl3pPr marL="1035282" indent="0">
              <a:buNone/>
              <a:defRPr sz="2100" b="1"/>
            </a:lvl3pPr>
            <a:lvl4pPr marL="1552920" indent="0">
              <a:buNone/>
              <a:defRPr sz="1800" b="1"/>
            </a:lvl4pPr>
            <a:lvl5pPr marL="2070569" indent="0">
              <a:buNone/>
              <a:defRPr sz="1800" b="1"/>
            </a:lvl5pPr>
            <a:lvl6pPr marL="2588204" indent="0">
              <a:buNone/>
              <a:defRPr sz="1800" b="1"/>
            </a:lvl6pPr>
            <a:lvl7pPr marL="3105845" indent="0">
              <a:buNone/>
              <a:defRPr sz="1800" b="1"/>
            </a:lvl7pPr>
            <a:lvl8pPr marL="3623487" indent="0">
              <a:buNone/>
              <a:defRPr sz="1800" b="1"/>
            </a:lvl8pPr>
            <a:lvl9pPr marL="41411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187541-4893-4063-A68F-2891B11A70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6E7F29-A471-4600-845D-7F3F35F285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fld id="{5E652D29-8A9E-400C-A914-DF4B60C40B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2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2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641" indent="0">
              <a:buNone/>
              <a:defRPr sz="1400"/>
            </a:lvl2pPr>
            <a:lvl3pPr marL="1035282" indent="0">
              <a:buNone/>
              <a:defRPr sz="1100"/>
            </a:lvl3pPr>
            <a:lvl4pPr marL="1552920" indent="0">
              <a:buNone/>
              <a:defRPr sz="1000"/>
            </a:lvl4pPr>
            <a:lvl5pPr marL="2070569" indent="0">
              <a:buNone/>
              <a:defRPr sz="1000"/>
            </a:lvl5pPr>
            <a:lvl6pPr marL="2588204" indent="0">
              <a:buNone/>
              <a:defRPr sz="1000"/>
            </a:lvl6pPr>
            <a:lvl7pPr marL="3105845" indent="0">
              <a:buNone/>
              <a:defRPr sz="1000"/>
            </a:lvl7pPr>
            <a:lvl8pPr marL="3623487" indent="0">
              <a:buNone/>
              <a:defRPr sz="1000"/>
            </a:lvl8pPr>
            <a:lvl9pPr marL="41411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065F8-E63D-411D-AC2A-E0FD3D2F73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33" tIns="51767" rIns="103533" bIns="51767" rtlCol="0">
            <a:normAutofit/>
          </a:bodyPr>
          <a:lstStyle>
            <a:lvl1pPr marL="0" indent="0">
              <a:buNone/>
              <a:defRPr sz="3700"/>
            </a:lvl1pPr>
            <a:lvl2pPr marL="517641" indent="0">
              <a:buNone/>
              <a:defRPr sz="3200"/>
            </a:lvl2pPr>
            <a:lvl3pPr marL="1035282" indent="0">
              <a:buNone/>
              <a:defRPr sz="2700"/>
            </a:lvl3pPr>
            <a:lvl4pPr marL="1552920" indent="0">
              <a:buNone/>
              <a:defRPr sz="2300"/>
            </a:lvl4pPr>
            <a:lvl5pPr marL="2070569" indent="0">
              <a:buNone/>
              <a:defRPr sz="2300"/>
            </a:lvl5pPr>
            <a:lvl6pPr marL="2588204" indent="0">
              <a:buNone/>
              <a:defRPr sz="2300"/>
            </a:lvl6pPr>
            <a:lvl7pPr marL="3105845" indent="0">
              <a:buNone/>
              <a:defRPr sz="2300"/>
            </a:lvl7pPr>
            <a:lvl8pPr marL="3623487" indent="0">
              <a:buNone/>
              <a:defRPr sz="2300"/>
            </a:lvl8pPr>
            <a:lvl9pPr marL="4141128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641" indent="0">
              <a:buNone/>
              <a:defRPr sz="1400"/>
            </a:lvl2pPr>
            <a:lvl3pPr marL="1035282" indent="0">
              <a:buNone/>
              <a:defRPr sz="1100"/>
            </a:lvl3pPr>
            <a:lvl4pPr marL="1552920" indent="0">
              <a:buNone/>
              <a:defRPr sz="1000"/>
            </a:lvl4pPr>
            <a:lvl5pPr marL="2070569" indent="0">
              <a:buNone/>
              <a:defRPr sz="1000"/>
            </a:lvl5pPr>
            <a:lvl6pPr marL="2588204" indent="0">
              <a:buNone/>
              <a:defRPr sz="1000"/>
            </a:lvl6pPr>
            <a:lvl7pPr marL="3105845" indent="0">
              <a:buNone/>
              <a:defRPr sz="1000"/>
            </a:lvl7pPr>
            <a:lvl8pPr marL="3623487" indent="0">
              <a:buNone/>
              <a:defRPr sz="1000"/>
            </a:lvl8pPr>
            <a:lvl9pPr marL="41411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A9964-DABC-4832-A991-6365395D62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7" y="4858835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7" y="3204789"/>
            <a:ext cx="9089390" cy="1654025"/>
          </a:xfrm>
        </p:spPr>
        <p:txBody>
          <a:bodyPr anchor="b"/>
          <a:lstStyle>
            <a:lvl1pPr marL="0" indent="0">
              <a:buNone/>
              <a:defRPr sz="2300"/>
            </a:lvl1pPr>
            <a:lvl2pPr marL="517933" indent="0">
              <a:buNone/>
              <a:defRPr sz="2100"/>
            </a:lvl2pPr>
            <a:lvl3pPr marL="1035865" indent="0">
              <a:buNone/>
              <a:defRPr sz="1800"/>
            </a:lvl3pPr>
            <a:lvl4pPr marL="1553795" indent="0">
              <a:buNone/>
              <a:defRPr sz="1700"/>
            </a:lvl4pPr>
            <a:lvl5pPr marL="2071735" indent="0">
              <a:buNone/>
              <a:defRPr sz="1700"/>
            </a:lvl5pPr>
            <a:lvl6pPr marL="2589659" indent="0">
              <a:buNone/>
              <a:defRPr sz="1700"/>
            </a:lvl6pPr>
            <a:lvl7pPr marL="3107593" indent="0">
              <a:buNone/>
              <a:defRPr sz="1700"/>
            </a:lvl7pPr>
            <a:lvl8pPr marL="3625526" indent="0">
              <a:buNone/>
              <a:defRPr sz="1700"/>
            </a:lvl8pPr>
            <a:lvl9pPr marL="4143459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17AE421E-3909-4FF3-90AD-64BD0972F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78530-1129-43E0-89F5-81111F43CB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B3F00-5973-4D88-810F-B21800F2BA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04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0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2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3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4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5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5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7C1242D2-B6AB-4B7A-B75B-88730EBF26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00326343-389F-4714-8911-16ACF90E7B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6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7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4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18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29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363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436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50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58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852B399F-DE2B-42F9-984E-9EADFD5D8B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E8205156-2B71-44D7-B571-50365067DA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40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728" indent="0">
              <a:buNone/>
              <a:defRPr sz="2300" b="1"/>
            </a:lvl2pPr>
            <a:lvl3pPr marL="1041456" indent="0">
              <a:buNone/>
              <a:defRPr sz="2100" b="1"/>
            </a:lvl3pPr>
            <a:lvl4pPr marL="1562182" indent="0">
              <a:buNone/>
              <a:defRPr sz="1800" b="1"/>
            </a:lvl4pPr>
            <a:lvl5pPr marL="2082910" indent="0">
              <a:buNone/>
              <a:defRPr sz="1800" b="1"/>
            </a:lvl5pPr>
            <a:lvl6pPr marL="2603637" indent="0">
              <a:buNone/>
              <a:defRPr sz="1800" b="1"/>
            </a:lvl6pPr>
            <a:lvl7pPr marL="3124367" indent="0">
              <a:buNone/>
              <a:defRPr sz="1800" b="1"/>
            </a:lvl7pPr>
            <a:lvl8pPr marL="3645094" indent="0">
              <a:buNone/>
              <a:defRPr sz="1800" b="1"/>
            </a:lvl8pPr>
            <a:lvl9pPr marL="416582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10" y="1692540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728" indent="0">
              <a:buNone/>
              <a:defRPr sz="2300" b="1"/>
            </a:lvl2pPr>
            <a:lvl3pPr marL="1041456" indent="0">
              <a:buNone/>
              <a:defRPr sz="2100" b="1"/>
            </a:lvl3pPr>
            <a:lvl4pPr marL="1562182" indent="0">
              <a:buNone/>
              <a:defRPr sz="1800" b="1"/>
            </a:lvl4pPr>
            <a:lvl5pPr marL="2082910" indent="0">
              <a:buNone/>
              <a:defRPr sz="1800" b="1"/>
            </a:lvl5pPr>
            <a:lvl6pPr marL="2603637" indent="0">
              <a:buNone/>
              <a:defRPr sz="1800" b="1"/>
            </a:lvl6pPr>
            <a:lvl7pPr marL="3124367" indent="0">
              <a:buNone/>
              <a:defRPr sz="1800" b="1"/>
            </a:lvl7pPr>
            <a:lvl8pPr marL="3645094" indent="0">
              <a:buNone/>
              <a:defRPr sz="1800" b="1"/>
            </a:lvl8pPr>
            <a:lvl9pPr marL="416582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10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52B78886-0495-45D2-A793-12C7117238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E3131186-BAC8-4C71-BBBA-A888DFB3A5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4DE0CF91-72DB-405F-8622-80A5DE1521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1" y="301057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1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0728" indent="0">
              <a:buNone/>
              <a:defRPr sz="1400"/>
            </a:lvl2pPr>
            <a:lvl3pPr marL="1041456" indent="0">
              <a:buNone/>
              <a:defRPr sz="1100"/>
            </a:lvl3pPr>
            <a:lvl4pPr marL="1562182" indent="0">
              <a:buNone/>
              <a:defRPr sz="1000"/>
            </a:lvl4pPr>
            <a:lvl5pPr marL="2082910" indent="0">
              <a:buNone/>
              <a:defRPr sz="1000"/>
            </a:lvl5pPr>
            <a:lvl6pPr marL="2603637" indent="0">
              <a:buNone/>
              <a:defRPr sz="1000"/>
            </a:lvl6pPr>
            <a:lvl7pPr marL="3124367" indent="0">
              <a:buNone/>
              <a:defRPr sz="1000"/>
            </a:lvl7pPr>
            <a:lvl8pPr marL="3645094" indent="0">
              <a:buNone/>
              <a:defRPr sz="1000"/>
            </a:lvl8pPr>
            <a:lvl9pPr marL="416582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CD6AB856-4968-4827-886E-9B8FC645DB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636524"/>
            <a:ext cx="4722918" cy="555717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4" y="1636524"/>
            <a:ext cx="4722918" cy="555717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D89CB325-1338-464B-BB8B-894C4BEBF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8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0728" indent="0">
              <a:buNone/>
              <a:defRPr sz="3200"/>
            </a:lvl2pPr>
            <a:lvl3pPr marL="1041456" indent="0">
              <a:buNone/>
              <a:defRPr sz="2700"/>
            </a:lvl3pPr>
            <a:lvl4pPr marL="1562182" indent="0">
              <a:buNone/>
              <a:defRPr sz="2300"/>
            </a:lvl4pPr>
            <a:lvl5pPr marL="2082910" indent="0">
              <a:buNone/>
              <a:defRPr sz="2300"/>
            </a:lvl5pPr>
            <a:lvl6pPr marL="2603637" indent="0">
              <a:buNone/>
              <a:defRPr sz="2300"/>
            </a:lvl6pPr>
            <a:lvl7pPr marL="3124367" indent="0">
              <a:buNone/>
              <a:defRPr sz="2300"/>
            </a:lvl7pPr>
            <a:lvl8pPr marL="3645094" indent="0">
              <a:buNone/>
              <a:defRPr sz="2300"/>
            </a:lvl8pPr>
            <a:lvl9pPr marL="4165822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0728" indent="0">
              <a:buNone/>
              <a:defRPr sz="1400"/>
            </a:lvl2pPr>
            <a:lvl3pPr marL="1041456" indent="0">
              <a:buNone/>
              <a:defRPr sz="1100"/>
            </a:lvl3pPr>
            <a:lvl4pPr marL="1562182" indent="0">
              <a:buNone/>
              <a:defRPr sz="1000"/>
            </a:lvl4pPr>
            <a:lvl5pPr marL="2082910" indent="0">
              <a:buNone/>
              <a:defRPr sz="1000"/>
            </a:lvl5pPr>
            <a:lvl6pPr marL="2603637" indent="0">
              <a:buNone/>
              <a:defRPr sz="1000"/>
            </a:lvl6pPr>
            <a:lvl7pPr marL="3124367" indent="0">
              <a:buNone/>
              <a:defRPr sz="1000"/>
            </a:lvl7pPr>
            <a:lvl8pPr marL="3645094" indent="0">
              <a:buNone/>
              <a:defRPr sz="1000"/>
            </a:lvl8pPr>
            <a:lvl9pPr marL="416582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366878BE-9A41-4270-A762-F3ACA8CD35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A209CF02-38C8-4887-9A2D-ECA08E15A9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8877D490-24DF-4994-8F3A-E7DE1381B3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7" y="1771654"/>
            <a:ext cx="8561139" cy="5324476"/>
          </a:xfrm>
        </p:spPr>
        <p:txBody>
          <a:bodyPr/>
          <a:lstStyle>
            <a:lvl1pPr marL="362916" indent="0">
              <a:buFontTx/>
              <a:buNone/>
              <a:defRPr b="1">
                <a:latin typeface="+mj-lt"/>
              </a:defRPr>
            </a:lvl1pPr>
            <a:lvl2pPr marL="362916" indent="0">
              <a:defRPr>
                <a:latin typeface="+mj-lt"/>
              </a:defRPr>
            </a:lvl2pPr>
            <a:lvl3pPr marL="627574" indent="-259904">
              <a:defRPr>
                <a:latin typeface="+mj-lt"/>
              </a:defRPr>
            </a:lvl3pPr>
            <a:lvl4pPr marL="0" indent="359747">
              <a:defRPr>
                <a:latin typeface="+mj-lt"/>
              </a:defRPr>
            </a:lvl4pPr>
            <a:lvl5pPr marL="14326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60"/>
            <a:ext cx="8581268" cy="1219199"/>
          </a:xfrm>
        </p:spPr>
        <p:txBody>
          <a:bodyPr/>
          <a:lstStyle>
            <a:lvl1pPr marL="0" marR="0" indent="0" defTabSz="10412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lnSpc>
                <a:spcPts val="2400"/>
              </a:lnSpc>
              <a:defRPr/>
            </a:lvl1pPr>
          </a:lstStyle>
          <a:p>
            <a:fld id="{D62B9B40-4FCD-402F-B06C-949BFD5F98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3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2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4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5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1330" tIns="45665" rIns="91330" bIns="45665"/>
          <a:lstStyle/>
          <a:p>
            <a:pPr defTabSz="10417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097" indent="0">
              <a:buFontTx/>
              <a:buNone/>
              <a:defRPr b="1">
                <a:latin typeface="+mj-lt"/>
              </a:defRPr>
            </a:lvl1pPr>
            <a:lvl2pPr marL="359926" indent="3175">
              <a:defRPr>
                <a:latin typeface="+mj-lt"/>
              </a:defRPr>
            </a:lvl2pPr>
            <a:lvl3pPr marL="627890" indent="-260036">
              <a:tabLst/>
              <a:defRPr>
                <a:latin typeface="+mj-lt"/>
              </a:defRPr>
            </a:lvl3pPr>
            <a:lvl4pPr marL="0" indent="35992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9"/>
            <a:ext cx="8580438" cy="1219199"/>
          </a:xfrm>
        </p:spPr>
        <p:txBody>
          <a:bodyPr/>
          <a:lstStyle>
            <a:lvl1pPr marL="0" marR="0" indent="0" defTabSz="1041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14FD8764-8AC4-4DE9-A889-C49C2F045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4" y="1771652"/>
            <a:ext cx="8561139" cy="5324476"/>
          </a:xfrm>
        </p:spPr>
        <p:txBody>
          <a:bodyPr/>
          <a:lstStyle>
            <a:lvl1pPr marL="363097" indent="0">
              <a:buFontTx/>
              <a:buNone/>
              <a:defRPr b="1">
                <a:latin typeface="+mj-lt"/>
              </a:defRPr>
            </a:lvl1pPr>
            <a:lvl2pPr marL="363097" indent="0">
              <a:defRPr>
                <a:latin typeface="+mj-lt"/>
              </a:defRPr>
            </a:lvl2pPr>
            <a:lvl3pPr marL="627890" indent="-260036">
              <a:defRPr>
                <a:latin typeface="+mj-lt"/>
              </a:defRPr>
            </a:lvl3pPr>
            <a:lvl4pPr marL="0" indent="359926">
              <a:defRPr>
                <a:latin typeface="+mj-lt"/>
              </a:defRPr>
            </a:lvl4pPr>
            <a:lvl5pPr marL="143336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9"/>
            <a:ext cx="8581268" cy="1219199"/>
          </a:xfrm>
        </p:spPr>
        <p:txBody>
          <a:bodyPr/>
          <a:lstStyle>
            <a:lvl1pPr marL="0" marR="0" indent="0" defTabSz="1041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97A24E2-2ECB-4987-9530-4BA1B315E5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4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4" y="3781426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89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7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69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35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44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53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62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718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64E5647A-F707-42C1-AE4F-5B0BD0DAF0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6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BA94EDAE-F27C-4577-A641-76C43E7FDC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3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98" indent="0">
              <a:buNone/>
              <a:defRPr sz="2300" b="1"/>
            </a:lvl2pPr>
            <a:lvl3pPr marL="1041796" indent="0">
              <a:buNone/>
              <a:defRPr sz="2100" b="1"/>
            </a:lvl3pPr>
            <a:lvl4pPr marL="1562692" indent="0">
              <a:buNone/>
              <a:defRPr sz="1800" b="1"/>
            </a:lvl4pPr>
            <a:lvl5pPr marL="2083591" indent="0">
              <a:buNone/>
              <a:defRPr sz="1800" b="1"/>
            </a:lvl5pPr>
            <a:lvl6pPr marL="2604488" indent="0">
              <a:buNone/>
              <a:defRPr sz="1800" b="1"/>
            </a:lvl6pPr>
            <a:lvl7pPr marL="3125387" indent="0">
              <a:buNone/>
              <a:defRPr sz="1800" b="1"/>
            </a:lvl7pPr>
            <a:lvl8pPr marL="3646285" indent="0">
              <a:buNone/>
              <a:defRPr sz="1800" b="1"/>
            </a:lvl8pPr>
            <a:lvl9pPr marL="416718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3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98" indent="0">
              <a:buNone/>
              <a:defRPr sz="2300" b="1"/>
            </a:lvl2pPr>
            <a:lvl3pPr marL="1041796" indent="0">
              <a:buNone/>
              <a:defRPr sz="2100" b="1"/>
            </a:lvl3pPr>
            <a:lvl4pPr marL="1562692" indent="0">
              <a:buNone/>
              <a:defRPr sz="1800" b="1"/>
            </a:lvl4pPr>
            <a:lvl5pPr marL="2083591" indent="0">
              <a:buNone/>
              <a:defRPr sz="1800" b="1"/>
            </a:lvl5pPr>
            <a:lvl6pPr marL="2604488" indent="0">
              <a:buNone/>
              <a:defRPr sz="1800" b="1"/>
            </a:lvl6pPr>
            <a:lvl7pPr marL="3125387" indent="0">
              <a:buNone/>
              <a:defRPr sz="1800" b="1"/>
            </a:lvl7pPr>
            <a:lvl8pPr marL="3646285" indent="0">
              <a:buNone/>
              <a:defRPr sz="1800" b="1"/>
            </a:lvl8pPr>
            <a:lvl9pPr marL="416718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CFD35FC-60D1-4059-9285-3FD9D456EB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6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6" y="169255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6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47" y="169255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47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024358DF-8070-4983-A571-F3E96EEE7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168D1AE0-9D06-4BFB-B0C2-3477FF8A49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7"/>
            <a:ext cx="663576" cy="719137"/>
          </a:xfrm>
        </p:spPr>
        <p:txBody>
          <a:bodyPr rtlCol="0"/>
          <a:lstStyle>
            <a:lvl1pPr algn="ctr" defTabSz="1031853">
              <a:lnSpc>
                <a:spcPts val="2399"/>
              </a:lnSpc>
              <a:defRPr sz="2700" i="0" smtClean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95641A12-DB8C-44A6-83B7-7A214590BD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9" y="301056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5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9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0898" indent="0">
              <a:buNone/>
              <a:defRPr sz="1400"/>
            </a:lvl2pPr>
            <a:lvl3pPr marL="1041796" indent="0">
              <a:buNone/>
              <a:defRPr sz="1100"/>
            </a:lvl3pPr>
            <a:lvl4pPr marL="1562692" indent="0">
              <a:buNone/>
              <a:defRPr sz="1000"/>
            </a:lvl4pPr>
            <a:lvl5pPr marL="2083591" indent="0">
              <a:buNone/>
              <a:defRPr sz="1000"/>
            </a:lvl5pPr>
            <a:lvl6pPr marL="2604488" indent="0">
              <a:buNone/>
              <a:defRPr sz="1000"/>
            </a:lvl6pPr>
            <a:lvl7pPr marL="3125387" indent="0">
              <a:buNone/>
              <a:defRPr sz="1000"/>
            </a:lvl7pPr>
            <a:lvl8pPr marL="3646285" indent="0">
              <a:buNone/>
              <a:defRPr sz="1000"/>
            </a:lvl8pPr>
            <a:lvl9pPr marL="416718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55824F8C-819D-4B5A-8350-D671109B09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8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0898" indent="0">
              <a:buNone/>
              <a:defRPr sz="3200"/>
            </a:lvl2pPr>
            <a:lvl3pPr marL="1041796" indent="0">
              <a:buNone/>
              <a:defRPr sz="2700"/>
            </a:lvl3pPr>
            <a:lvl4pPr marL="1562692" indent="0">
              <a:buNone/>
              <a:defRPr sz="2300"/>
            </a:lvl4pPr>
            <a:lvl5pPr marL="2083591" indent="0">
              <a:buNone/>
              <a:defRPr sz="2300"/>
            </a:lvl5pPr>
            <a:lvl6pPr marL="2604488" indent="0">
              <a:buNone/>
              <a:defRPr sz="2300"/>
            </a:lvl6pPr>
            <a:lvl7pPr marL="3125387" indent="0">
              <a:buNone/>
              <a:defRPr sz="2300"/>
            </a:lvl7pPr>
            <a:lvl8pPr marL="3646285" indent="0">
              <a:buNone/>
              <a:defRPr sz="2300"/>
            </a:lvl8pPr>
            <a:lvl9pPr marL="4167182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0898" indent="0">
              <a:buNone/>
              <a:defRPr sz="1400"/>
            </a:lvl2pPr>
            <a:lvl3pPr marL="1041796" indent="0">
              <a:buNone/>
              <a:defRPr sz="1100"/>
            </a:lvl3pPr>
            <a:lvl4pPr marL="1562692" indent="0">
              <a:buNone/>
              <a:defRPr sz="1000"/>
            </a:lvl4pPr>
            <a:lvl5pPr marL="2083591" indent="0">
              <a:buNone/>
              <a:defRPr sz="1000"/>
            </a:lvl5pPr>
            <a:lvl6pPr marL="2604488" indent="0">
              <a:buNone/>
              <a:defRPr sz="1000"/>
            </a:lvl6pPr>
            <a:lvl7pPr marL="3125387" indent="0">
              <a:buNone/>
              <a:defRPr sz="1000"/>
            </a:lvl7pPr>
            <a:lvl8pPr marL="3646285" indent="0">
              <a:buNone/>
              <a:defRPr sz="1000"/>
            </a:lvl8pPr>
            <a:lvl9pPr marL="416718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04A17D05-C0A0-49FA-A62B-D02F5AFCE0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5F2C282-274C-4815-AC91-75807849AA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717C33A1-C335-4EA6-A1AA-6B0ED3D4E1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9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7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9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07020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1378" tIns="45688" rIns="91378" bIns="45688"/>
          <a:lstStyle/>
          <a:p>
            <a:pPr defTabSz="104234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292" indent="0">
              <a:buFontTx/>
              <a:buNone/>
              <a:defRPr b="1">
                <a:latin typeface="+mj-lt"/>
              </a:defRPr>
            </a:lvl1pPr>
            <a:lvl2pPr marL="360118" indent="3175">
              <a:defRPr>
                <a:latin typeface="+mj-lt"/>
              </a:defRPr>
            </a:lvl2pPr>
            <a:lvl3pPr marL="628223" indent="-260173">
              <a:tabLst/>
              <a:defRPr>
                <a:latin typeface="+mj-lt"/>
              </a:defRPr>
            </a:lvl3pPr>
            <a:lvl4pPr marL="0" indent="360118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6"/>
            <a:ext cx="8580438" cy="1219199"/>
          </a:xfrm>
        </p:spPr>
        <p:txBody>
          <a:bodyPr/>
          <a:lstStyle>
            <a:lvl1pPr marL="0" marR="0" indent="0" defTabSz="10423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14FD8764-8AC4-4DE9-A889-C49C2F045F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64001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292" indent="0">
              <a:buFontTx/>
              <a:buNone/>
              <a:defRPr b="1">
                <a:latin typeface="+mj-lt"/>
              </a:defRPr>
            </a:lvl1pPr>
            <a:lvl2pPr marL="363292" indent="0">
              <a:defRPr>
                <a:latin typeface="+mj-lt"/>
              </a:defRPr>
            </a:lvl2pPr>
            <a:lvl3pPr marL="628223" indent="-260173">
              <a:defRPr>
                <a:latin typeface="+mj-lt"/>
              </a:defRPr>
            </a:lvl3pPr>
            <a:lvl4pPr marL="0" indent="360118">
              <a:defRPr>
                <a:latin typeface="+mj-lt"/>
              </a:defRPr>
            </a:lvl4pPr>
            <a:lvl5pPr marL="143412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6"/>
            <a:ext cx="8581268" cy="1219199"/>
          </a:xfrm>
        </p:spPr>
        <p:txBody>
          <a:bodyPr/>
          <a:lstStyle>
            <a:lvl1pPr marL="0" marR="0" indent="0" defTabSz="10423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97A24E2-2ECB-4987-9530-4BA1B315E5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21599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0" y="3781426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7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3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5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46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58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704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821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93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64E5647A-F707-42C1-AE4F-5B0BD0DAF0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879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A0E89C5-BF9F-4CA3-989A-B8E9A955F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BA94EDAE-F27C-4577-A641-76C43E7FDC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72749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1771652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74" indent="0">
              <a:buNone/>
              <a:defRPr sz="2300" b="1"/>
            </a:lvl2pPr>
            <a:lvl3pPr marL="1042348" indent="0">
              <a:buNone/>
              <a:defRPr sz="2100" b="1"/>
            </a:lvl3pPr>
            <a:lvl4pPr marL="1563520" indent="0">
              <a:buNone/>
              <a:defRPr sz="1800" b="1"/>
            </a:lvl4pPr>
            <a:lvl5pPr marL="2084694" indent="0">
              <a:buNone/>
              <a:defRPr sz="1800" b="1"/>
            </a:lvl5pPr>
            <a:lvl6pPr marL="2605868" indent="0">
              <a:buNone/>
              <a:defRPr sz="1800" b="1"/>
            </a:lvl6pPr>
            <a:lvl7pPr marL="3127042" indent="0">
              <a:buNone/>
              <a:defRPr sz="1800" b="1"/>
            </a:lvl7pPr>
            <a:lvl8pPr marL="3648216" indent="0">
              <a:buNone/>
              <a:defRPr sz="1800" b="1"/>
            </a:lvl8pPr>
            <a:lvl9pPr marL="416939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9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2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74" indent="0">
              <a:buNone/>
              <a:defRPr sz="2300" b="1"/>
            </a:lvl2pPr>
            <a:lvl3pPr marL="1042348" indent="0">
              <a:buNone/>
              <a:defRPr sz="2100" b="1"/>
            </a:lvl3pPr>
            <a:lvl4pPr marL="1563520" indent="0">
              <a:buNone/>
              <a:defRPr sz="1800" b="1"/>
            </a:lvl4pPr>
            <a:lvl5pPr marL="2084694" indent="0">
              <a:buNone/>
              <a:defRPr sz="1800" b="1"/>
            </a:lvl5pPr>
            <a:lvl6pPr marL="2605868" indent="0">
              <a:buNone/>
              <a:defRPr sz="1800" b="1"/>
            </a:lvl6pPr>
            <a:lvl7pPr marL="3127042" indent="0">
              <a:buNone/>
              <a:defRPr sz="1800" b="1"/>
            </a:lvl7pPr>
            <a:lvl8pPr marL="3648216" indent="0">
              <a:buNone/>
              <a:defRPr sz="1800" b="1"/>
            </a:lvl8pPr>
            <a:lvl9pPr marL="416939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CFD35FC-60D1-4059-9285-3FD9D456EB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48741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2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168D1AE0-9D06-4BFB-B0C2-3477FF8A49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51587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4"/>
            <a:ext cx="663576" cy="719137"/>
          </a:xfrm>
        </p:spPr>
        <p:txBody>
          <a:bodyPr rtlCol="0"/>
          <a:lstStyle>
            <a:lvl1pPr algn="ctr" defTabSz="1032399">
              <a:lnSpc>
                <a:spcPts val="2399"/>
              </a:lnSpc>
              <a:defRPr sz="2700" i="0" smtClean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95641A12-DB8C-44A6-83B7-7A214590BD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05473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3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174" indent="0">
              <a:buNone/>
              <a:defRPr sz="1400"/>
            </a:lvl2pPr>
            <a:lvl3pPr marL="1042348" indent="0">
              <a:buNone/>
              <a:defRPr sz="1100"/>
            </a:lvl3pPr>
            <a:lvl4pPr marL="1563520" indent="0">
              <a:buNone/>
              <a:defRPr sz="1000"/>
            </a:lvl4pPr>
            <a:lvl5pPr marL="2084694" indent="0">
              <a:buNone/>
              <a:defRPr sz="1000"/>
            </a:lvl5pPr>
            <a:lvl6pPr marL="2605868" indent="0">
              <a:buNone/>
              <a:defRPr sz="1000"/>
            </a:lvl6pPr>
            <a:lvl7pPr marL="3127042" indent="0">
              <a:buNone/>
              <a:defRPr sz="1000"/>
            </a:lvl7pPr>
            <a:lvl8pPr marL="3648216" indent="0">
              <a:buNone/>
              <a:defRPr sz="1000"/>
            </a:lvl8pPr>
            <a:lvl9pPr marL="416939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55824F8C-819D-4B5A-8350-D671109B09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48042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174" indent="0">
              <a:buNone/>
              <a:defRPr sz="3200"/>
            </a:lvl2pPr>
            <a:lvl3pPr marL="1042348" indent="0">
              <a:buNone/>
              <a:defRPr sz="2700"/>
            </a:lvl3pPr>
            <a:lvl4pPr marL="1563520" indent="0">
              <a:buNone/>
              <a:defRPr sz="2300"/>
            </a:lvl4pPr>
            <a:lvl5pPr marL="2084694" indent="0">
              <a:buNone/>
              <a:defRPr sz="2300"/>
            </a:lvl5pPr>
            <a:lvl6pPr marL="2605868" indent="0">
              <a:buNone/>
              <a:defRPr sz="2300"/>
            </a:lvl6pPr>
            <a:lvl7pPr marL="3127042" indent="0">
              <a:buNone/>
              <a:defRPr sz="2300"/>
            </a:lvl7pPr>
            <a:lvl8pPr marL="3648216" indent="0">
              <a:buNone/>
              <a:defRPr sz="2300"/>
            </a:lvl8pPr>
            <a:lvl9pPr marL="4169390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174" indent="0">
              <a:buNone/>
              <a:defRPr sz="1400"/>
            </a:lvl2pPr>
            <a:lvl3pPr marL="1042348" indent="0">
              <a:buNone/>
              <a:defRPr sz="1100"/>
            </a:lvl3pPr>
            <a:lvl4pPr marL="1563520" indent="0">
              <a:buNone/>
              <a:defRPr sz="1000"/>
            </a:lvl4pPr>
            <a:lvl5pPr marL="2084694" indent="0">
              <a:buNone/>
              <a:defRPr sz="1000"/>
            </a:lvl5pPr>
            <a:lvl6pPr marL="2605868" indent="0">
              <a:buNone/>
              <a:defRPr sz="1000"/>
            </a:lvl6pPr>
            <a:lvl7pPr marL="3127042" indent="0">
              <a:buNone/>
              <a:defRPr sz="1000"/>
            </a:lvl7pPr>
            <a:lvl8pPr marL="3648216" indent="0">
              <a:buNone/>
              <a:defRPr sz="1000"/>
            </a:lvl8pPr>
            <a:lvl9pPr marL="416939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04A17D05-C0A0-49FA-A62B-D02F5AFCE0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88718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5F2C282-274C-4815-AC91-75807849AA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51415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2399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2399">
              <a:lnSpc>
                <a:spcPts val="2399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717C33A1-C335-4EA6-A1AA-6B0ED3D4E1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294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0E9934B0-3E48-47E3-A062-BAA978514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A5B294F2-6EEB-4E17-8C4D-3EA49FE9B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2" y="1771671"/>
            <a:ext cx="8561139" cy="5324476"/>
          </a:xfrm>
        </p:spPr>
        <p:txBody>
          <a:bodyPr/>
          <a:lstStyle>
            <a:lvl1pPr marL="361021" indent="0">
              <a:buFontTx/>
              <a:buNone/>
              <a:defRPr b="1">
                <a:latin typeface="+mj-lt"/>
              </a:defRPr>
            </a:lvl1pPr>
            <a:lvl2pPr marL="361021" indent="0">
              <a:defRPr>
                <a:latin typeface="+mj-lt"/>
              </a:defRPr>
            </a:lvl2pPr>
            <a:lvl3pPr marL="624317" indent="-258553">
              <a:defRPr>
                <a:latin typeface="+mj-lt"/>
              </a:defRPr>
            </a:lvl3pPr>
            <a:lvl4pPr marL="0" indent="357876">
              <a:defRPr>
                <a:latin typeface="+mj-lt"/>
              </a:defRPr>
            </a:lvl4pPr>
            <a:lvl5pPr marL="142521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9" y="552488"/>
            <a:ext cx="8581268" cy="1219199"/>
          </a:xfrm>
        </p:spPr>
        <p:txBody>
          <a:bodyPr/>
          <a:lstStyle>
            <a:lvl1pPr marL="0" marR="0" indent="0" defTabSz="1035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F1C13-A2AE-4B4B-A6F7-D8D62238F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90" tIns="51796" rIns="103590" bIns="51796"/>
          <a:lstStyle>
            <a:lvl1pPr marL="0" indent="0">
              <a:buNone/>
              <a:defRPr sz="3700"/>
            </a:lvl1pPr>
            <a:lvl2pPr marL="517933" indent="0">
              <a:buNone/>
              <a:defRPr sz="3200"/>
            </a:lvl2pPr>
            <a:lvl3pPr marL="1035865" indent="0">
              <a:buNone/>
              <a:defRPr sz="2700"/>
            </a:lvl3pPr>
            <a:lvl4pPr marL="1553795" indent="0">
              <a:buNone/>
              <a:defRPr sz="2300"/>
            </a:lvl4pPr>
            <a:lvl5pPr marL="2071735" indent="0">
              <a:buNone/>
              <a:defRPr sz="2300"/>
            </a:lvl5pPr>
            <a:lvl6pPr marL="2589659" indent="0">
              <a:buNone/>
              <a:defRPr sz="2300"/>
            </a:lvl6pPr>
            <a:lvl7pPr marL="3107593" indent="0">
              <a:buNone/>
              <a:defRPr sz="2300"/>
            </a:lvl7pPr>
            <a:lvl8pPr marL="3625526" indent="0">
              <a:buNone/>
              <a:defRPr sz="2300"/>
            </a:lvl8pPr>
            <a:lvl9pPr marL="4143459" indent="0">
              <a:buNone/>
              <a:defRPr sz="23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B5FECC79-AE26-41D0-87FC-A3E9B83D6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6DABC77B-EA27-4E71-830E-30F00541C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153722" y="8"/>
            <a:ext cx="2539683" cy="719370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8"/>
            <a:ext cx="7440824" cy="71937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372A24A5-8E89-4DAF-820D-248F7030C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4670" y="1636524"/>
            <a:ext cx="4722918" cy="55571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4" y="1636524"/>
            <a:ext cx="4722918" cy="55571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76723C5C-F4B3-40CB-BDC2-513C693E7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4670" y="1636524"/>
            <a:ext cx="9624060" cy="5557178"/>
          </a:xfrm>
        </p:spPr>
        <p:txBody>
          <a:bodyPr lIns="103590" tIns="51796" rIns="103590" bIns="51796"/>
          <a:lstStyle/>
          <a:p>
            <a:pPr lvl="0"/>
            <a:endParaRPr lang="ru-RU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59B0909-60BE-435F-B35E-4AA58A993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4670" y="1636524"/>
            <a:ext cx="9624060" cy="5557178"/>
          </a:xfrm>
        </p:spPr>
        <p:txBody>
          <a:bodyPr lIns="103590" tIns="51796" rIns="103590" bIns="51796"/>
          <a:lstStyle/>
          <a:p>
            <a:pPr lvl="0"/>
            <a:endParaRPr lang="ru-RU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3A0C3F8A-E34F-4B4C-B7A3-FC09CF120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34670" y="306304"/>
            <a:ext cx="9624060" cy="12567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4670" y="176434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435814" y="176434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34670" y="434427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5814" y="434427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>
          <a:xfrm>
            <a:off x="534992" y="6884988"/>
            <a:ext cx="2497137" cy="527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defTabSz="1031853">
              <a:defRPr sz="17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2842" y="6884988"/>
            <a:ext cx="3387725" cy="527050"/>
          </a:xfrm>
        </p:spPr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661275" y="6884988"/>
            <a:ext cx="2497138" cy="527050"/>
          </a:xfrm>
        </p:spPr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B220ED98-747F-48D6-8E2A-AE9D73EBE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3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1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9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4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2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71"/>
            <a:ext cx="8561139" cy="5324476"/>
          </a:xfrm>
        </p:spPr>
        <p:txBody>
          <a:bodyPr/>
          <a:lstStyle>
            <a:lvl1pPr marL="360963" indent="0">
              <a:buFontTx/>
              <a:buNone/>
              <a:defRPr b="1">
                <a:latin typeface="+mj-lt"/>
              </a:defRPr>
            </a:lvl1pPr>
            <a:lvl2pPr marL="360963" indent="0">
              <a:defRPr>
                <a:latin typeface="+mj-lt"/>
              </a:defRPr>
            </a:lvl2pPr>
            <a:lvl3pPr marL="624207" indent="-258510">
              <a:defRPr>
                <a:latin typeface="+mj-lt"/>
              </a:defRPr>
            </a:lvl3pPr>
            <a:lvl4pPr marL="0" indent="357815">
              <a:defRPr>
                <a:latin typeface="+mj-lt"/>
              </a:defRPr>
            </a:lvl4pPr>
            <a:lvl5pPr marL="142495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9" y="552488"/>
            <a:ext cx="8581268" cy="1219199"/>
          </a:xfrm>
        </p:spPr>
        <p:txBody>
          <a:bodyPr/>
          <a:lstStyle>
            <a:lvl1pPr marL="0" marR="0" indent="0" defTabSz="103568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090BD-DA06-4991-B71D-993D92B30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8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8765-037B-49E9-8F04-728F06169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7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C1A2D-4A25-4147-9942-C2D74B805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2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844" indent="0">
              <a:buNone/>
              <a:defRPr sz="2300" b="1"/>
            </a:lvl2pPr>
            <a:lvl3pPr marL="1035680" indent="0">
              <a:buNone/>
              <a:defRPr sz="2100" b="1"/>
            </a:lvl3pPr>
            <a:lvl4pPr marL="1553519" indent="0">
              <a:buNone/>
              <a:defRPr sz="1800" b="1"/>
            </a:lvl4pPr>
            <a:lvl5pPr marL="2071362" indent="0">
              <a:buNone/>
              <a:defRPr sz="1800" b="1"/>
            </a:lvl5pPr>
            <a:lvl6pPr marL="2589203" indent="0">
              <a:buNone/>
              <a:defRPr sz="1800" b="1"/>
            </a:lvl6pPr>
            <a:lvl7pPr marL="3107044" indent="0">
              <a:buNone/>
              <a:defRPr sz="1800" b="1"/>
            </a:lvl7pPr>
            <a:lvl8pPr marL="3624888" indent="0">
              <a:buNone/>
              <a:defRPr sz="1800" b="1"/>
            </a:lvl8pPr>
            <a:lvl9pPr marL="414272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2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844" indent="0">
              <a:buNone/>
              <a:defRPr sz="2300" b="1"/>
            </a:lvl2pPr>
            <a:lvl3pPr marL="1035680" indent="0">
              <a:buNone/>
              <a:defRPr sz="2100" b="1"/>
            </a:lvl3pPr>
            <a:lvl4pPr marL="1553519" indent="0">
              <a:buNone/>
              <a:defRPr sz="1800" b="1"/>
            </a:lvl4pPr>
            <a:lvl5pPr marL="2071362" indent="0">
              <a:buNone/>
              <a:defRPr sz="1800" b="1"/>
            </a:lvl5pPr>
            <a:lvl6pPr marL="2589203" indent="0">
              <a:buNone/>
              <a:defRPr sz="1800" b="1"/>
            </a:lvl6pPr>
            <a:lvl7pPr marL="3107044" indent="0">
              <a:buNone/>
              <a:defRPr sz="1800" b="1"/>
            </a:lvl7pPr>
            <a:lvl8pPr marL="3624888" indent="0">
              <a:buNone/>
              <a:defRPr sz="1800" b="1"/>
            </a:lvl8pPr>
            <a:lvl9pPr marL="414272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73527-5DDC-4B9B-B3C1-1A369C6E0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A9696-4922-40F7-8744-A5A1D8CAA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751F1-BACF-4B2C-955D-9DE01D992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1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1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844" indent="0">
              <a:buNone/>
              <a:defRPr sz="1400"/>
            </a:lvl2pPr>
            <a:lvl3pPr marL="1035680" indent="0">
              <a:buNone/>
              <a:defRPr sz="1100"/>
            </a:lvl3pPr>
            <a:lvl4pPr marL="1553519" indent="0">
              <a:buNone/>
              <a:defRPr sz="1000"/>
            </a:lvl4pPr>
            <a:lvl5pPr marL="2071362" indent="0">
              <a:buNone/>
              <a:defRPr sz="1000"/>
            </a:lvl5pPr>
            <a:lvl6pPr marL="2589203" indent="0">
              <a:buNone/>
              <a:defRPr sz="1000"/>
            </a:lvl6pPr>
            <a:lvl7pPr marL="3107044" indent="0">
              <a:buNone/>
              <a:defRPr sz="1000"/>
            </a:lvl7pPr>
            <a:lvl8pPr marL="3624888" indent="0">
              <a:buNone/>
              <a:defRPr sz="1000"/>
            </a:lvl8pPr>
            <a:lvl9pPr marL="414272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10948-732E-4575-AE40-224ADE437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74" tIns="51785" rIns="103574" bIns="51785" rtlCol="0">
            <a:normAutofit/>
          </a:bodyPr>
          <a:lstStyle>
            <a:lvl1pPr marL="0" indent="0">
              <a:buNone/>
              <a:defRPr sz="3700"/>
            </a:lvl1pPr>
            <a:lvl2pPr marL="517844" indent="0">
              <a:buNone/>
              <a:defRPr sz="3200"/>
            </a:lvl2pPr>
            <a:lvl3pPr marL="1035680" indent="0">
              <a:buNone/>
              <a:defRPr sz="2700"/>
            </a:lvl3pPr>
            <a:lvl4pPr marL="1553519" indent="0">
              <a:buNone/>
              <a:defRPr sz="2300"/>
            </a:lvl4pPr>
            <a:lvl5pPr marL="2071362" indent="0">
              <a:buNone/>
              <a:defRPr sz="2300"/>
            </a:lvl5pPr>
            <a:lvl6pPr marL="2589203" indent="0">
              <a:buNone/>
              <a:defRPr sz="2300"/>
            </a:lvl6pPr>
            <a:lvl7pPr marL="3107044" indent="0">
              <a:buNone/>
              <a:defRPr sz="2300"/>
            </a:lvl7pPr>
            <a:lvl8pPr marL="3624888" indent="0">
              <a:buNone/>
              <a:defRPr sz="2300"/>
            </a:lvl8pPr>
            <a:lvl9pPr marL="4142726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844" indent="0">
              <a:buNone/>
              <a:defRPr sz="1400"/>
            </a:lvl2pPr>
            <a:lvl3pPr marL="1035680" indent="0">
              <a:buNone/>
              <a:defRPr sz="1100"/>
            </a:lvl3pPr>
            <a:lvl4pPr marL="1553519" indent="0">
              <a:buNone/>
              <a:defRPr sz="1000"/>
            </a:lvl4pPr>
            <a:lvl5pPr marL="2071362" indent="0">
              <a:buNone/>
              <a:defRPr sz="1000"/>
            </a:lvl5pPr>
            <a:lvl6pPr marL="2589203" indent="0">
              <a:buNone/>
              <a:defRPr sz="1000"/>
            </a:lvl6pPr>
            <a:lvl7pPr marL="3107044" indent="0">
              <a:buNone/>
              <a:defRPr sz="1000"/>
            </a:lvl7pPr>
            <a:lvl8pPr marL="3624888" indent="0">
              <a:buNone/>
              <a:defRPr sz="1000"/>
            </a:lvl8pPr>
            <a:lvl9pPr marL="414272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EBDB1-E29F-46F7-9AB5-E9376B4F1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C1953-7FFE-42EC-B5FA-C81086CDC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ts val="2398"/>
              </a:lnSpc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65544-A648-4AA0-B34F-BE61F4EB8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0762" tIns="45385" rIns="90762" bIns="45385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1035615" eaLnBrk="1" hangingPunct="1">
              <a:lnSpc>
                <a:spcPts val="2398"/>
              </a:lnSpc>
              <a:defRPr/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4"/>
            <a:ext cx="8561139" cy="5324476"/>
          </a:xfrm>
        </p:spPr>
        <p:txBody>
          <a:bodyPr/>
          <a:lstStyle>
            <a:lvl1pPr marL="360839" indent="0">
              <a:buFontTx/>
              <a:buNone/>
              <a:defRPr b="1">
                <a:latin typeface="+mj-lt"/>
              </a:defRPr>
            </a:lvl1pPr>
            <a:lvl2pPr marL="357686" indent="3175">
              <a:defRPr>
                <a:latin typeface="+mj-lt"/>
              </a:defRPr>
            </a:lvl2pPr>
            <a:lvl3pPr marL="623985" indent="-258418">
              <a:tabLst/>
              <a:defRPr>
                <a:latin typeface="+mj-lt"/>
              </a:defRPr>
            </a:lvl3pPr>
            <a:lvl4pPr marL="0" indent="35768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90"/>
            <a:ext cx="8580438" cy="1219199"/>
          </a:xfrm>
        </p:spPr>
        <p:txBody>
          <a:bodyPr/>
          <a:lstStyle>
            <a:lvl1pPr marL="0" marR="0" indent="0" defTabSz="10353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E4C5-84E2-4063-987A-1BD891B5C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4" y="1771682"/>
            <a:ext cx="8561139" cy="5324476"/>
          </a:xfrm>
        </p:spPr>
        <p:txBody>
          <a:bodyPr/>
          <a:lstStyle>
            <a:lvl1pPr marL="360388" indent="0">
              <a:buFontTx/>
              <a:buNone/>
              <a:defRPr b="1">
                <a:latin typeface="+mj-lt"/>
              </a:defRPr>
            </a:lvl1pPr>
            <a:lvl2pPr marL="360388" indent="0">
              <a:defRPr>
                <a:latin typeface="+mj-lt"/>
              </a:defRPr>
            </a:lvl2pPr>
            <a:lvl3pPr marL="623212" indent="-258098">
              <a:defRPr>
                <a:latin typeface="+mj-lt"/>
              </a:defRPr>
            </a:lvl3pPr>
            <a:lvl4pPr marL="0" indent="357246">
              <a:defRPr>
                <a:latin typeface="+mj-lt"/>
              </a:defRPr>
            </a:lvl4pPr>
            <a:lvl5pPr marL="142269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9" y="552498"/>
            <a:ext cx="8581268" cy="1219199"/>
          </a:xfrm>
        </p:spPr>
        <p:txBody>
          <a:bodyPr/>
          <a:lstStyle>
            <a:lvl1pPr marL="0" marR="0" indent="0" defTabSz="10340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B1CC-3E57-465E-8B05-C343CEC14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0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9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9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8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8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7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DEB31C27-E1E3-4DC7-9E05-0E6783C4BA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1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1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A8E02-692D-4164-B793-7CDD0F4ED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4B8BA007-3958-44D2-870C-9CF912C895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5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97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94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92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789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9867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184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3814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578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51A27505-91B1-4B54-872E-61AEA3283C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32E59FE6-EDBF-44FA-9729-901855DFE7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51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738" indent="0">
              <a:buNone/>
              <a:defRPr sz="2300" b="1"/>
            </a:lvl2pPr>
            <a:lvl3pPr marL="1039472" indent="0">
              <a:buNone/>
              <a:defRPr sz="2100" b="1"/>
            </a:lvl3pPr>
            <a:lvl4pPr marL="1559202" indent="0">
              <a:buNone/>
              <a:defRPr sz="1800" b="1"/>
            </a:lvl4pPr>
            <a:lvl5pPr marL="2078941" indent="0">
              <a:buNone/>
              <a:defRPr sz="1800" b="1"/>
            </a:lvl5pPr>
            <a:lvl6pPr marL="2598679" indent="0">
              <a:buNone/>
              <a:defRPr sz="1800" b="1"/>
            </a:lvl6pPr>
            <a:lvl7pPr marL="3118411" indent="0">
              <a:buNone/>
              <a:defRPr sz="1800" b="1"/>
            </a:lvl7pPr>
            <a:lvl8pPr marL="3638147" indent="0">
              <a:buNone/>
              <a:defRPr sz="1800" b="1"/>
            </a:lvl8pPr>
            <a:lvl9pPr marL="415788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4" y="1692551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738" indent="0">
              <a:buNone/>
              <a:defRPr sz="2300" b="1"/>
            </a:lvl2pPr>
            <a:lvl3pPr marL="1039472" indent="0">
              <a:buNone/>
              <a:defRPr sz="2100" b="1"/>
            </a:lvl3pPr>
            <a:lvl4pPr marL="1559202" indent="0">
              <a:buNone/>
              <a:defRPr sz="1800" b="1"/>
            </a:lvl4pPr>
            <a:lvl5pPr marL="2078941" indent="0">
              <a:buNone/>
              <a:defRPr sz="1800" b="1"/>
            </a:lvl5pPr>
            <a:lvl6pPr marL="2598679" indent="0">
              <a:buNone/>
              <a:defRPr sz="1800" b="1"/>
            </a:lvl6pPr>
            <a:lvl7pPr marL="3118411" indent="0">
              <a:buNone/>
              <a:defRPr sz="1800" b="1"/>
            </a:lvl7pPr>
            <a:lvl8pPr marL="3638147" indent="0">
              <a:buNone/>
              <a:defRPr sz="1800" b="1"/>
            </a:lvl8pPr>
            <a:lvl9pPr marL="415788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4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64DFD8DE-C65F-4392-A381-50B063DE3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89639F95-E92E-40BA-B2B1-1438054525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C653B28E-054E-4EB0-A6B4-C7E33DD29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5" y="301074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9738" indent="0">
              <a:buNone/>
              <a:defRPr sz="1400"/>
            </a:lvl2pPr>
            <a:lvl3pPr marL="1039472" indent="0">
              <a:buNone/>
              <a:defRPr sz="1100"/>
            </a:lvl3pPr>
            <a:lvl4pPr marL="1559202" indent="0">
              <a:buNone/>
              <a:defRPr sz="1000"/>
            </a:lvl4pPr>
            <a:lvl5pPr marL="2078941" indent="0">
              <a:buNone/>
              <a:defRPr sz="1000"/>
            </a:lvl5pPr>
            <a:lvl6pPr marL="2598679" indent="0">
              <a:buNone/>
              <a:defRPr sz="1000"/>
            </a:lvl6pPr>
            <a:lvl7pPr marL="3118411" indent="0">
              <a:buNone/>
              <a:defRPr sz="1000"/>
            </a:lvl7pPr>
            <a:lvl8pPr marL="3638147" indent="0">
              <a:buNone/>
              <a:defRPr sz="1000"/>
            </a:lvl8pPr>
            <a:lvl9pPr marL="415788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8D93F701-36D2-4EEE-8D48-2D02845235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19738" indent="0">
              <a:buNone/>
              <a:defRPr sz="3200"/>
            </a:lvl2pPr>
            <a:lvl3pPr marL="1039472" indent="0">
              <a:buNone/>
              <a:defRPr sz="2700"/>
            </a:lvl3pPr>
            <a:lvl4pPr marL="1559202" indent="0">
              <a:buNone/>
              <a:defRPr sz="2300"/>
            </a:lvl4pPr>
            <a:lvl5pPr marL="2078941" indent="0">
              <a:buNone/>
              <a:defRPr sz="2300"/>
            </a:lvl5pPr>
            <a:lvl6pPr marL="2598679" indent="0">
              <a:buNone/>
              <a:defRPr sz="2300"/>
            </a:lvl6pPr>
            <a:lvl7pPr marL="3118411" indent="0">
              <a:buNone/>
              <a:defRPr sz="2300"/>
            </a:lvl7pPr>
            <a:lvl8pPr marL="3638147" indent="0">
              <a:buNone/>
              <a:defRPr sz="2300"/>
            </a:lvl8pPr>
            <a:lvl9pPr marL="4157885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9738" indent="0">
              <a:buNone/>
              <a:defRPr sz="1400"/>
            </a:lvl2pPr>
            <a:lvl3pPr marL="1039472" indent="0">
              <a:buNone/>
              <a:defRPr sz="1100"/>
            </a:lvl3pPr>
            <a:lvl4pPr marL="1559202" indent="0">
              <a:buNone/>
              <a:defRPr sz="1000"/>
            </a:lvl4pPr>
            <a:lvl5pPr marL="2078941" indent="0">
              <a:buNone/>
              <a:defRPr sz="1000"/>
            </a:lvl5pPr>
            <a:lvl6pPr marL="2598679" indent="0">
              <a:buNone/>
              <a:defRPr sz="1000"/>
            </a:lvl6pPr>
            <a:lvl7pPr marL="3118411" indent="0">
              <a:buNone/>
              <a:defRPr sz="1000"/>
            </a:lvl7pPr>
            <a:lvl8pPr marL="3638147" indent="0">
              <a:buNone/>
              <a:defRPr sz="1000"/>
            </a:lvl8pPr>
            <a:lvl9pPr marL="415788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DC6EED56-FE8B-4E70-B362-8B8078D179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31DB0D0C-08FA-4D6D-92B8-EB83E5D35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EF6C20C5-6735-4B4D-B4D5-7529E89513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71CC6-563D-46BA-89D1-F183CC840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6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8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1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3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5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7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E476533-7F6C-4ACD-81AA-DFF857E64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D02BB5F-B58C-460E-BBF9-14A71CECE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23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4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66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89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11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3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56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78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04728D5-174F-4523-B4A3-D4DD3D2FE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B8C3CB9-1DB2-40F7-964A-71C172CD3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232" indent="0">
              <a:buNone/>
              <a:defRPr sz="2600" b="1"/>
            </a:lvl2pPr>
            <a:lvl3pPr marL="1164460" indent="0">
              <a:buNone/>
              <a:defRPr sz="2300" b="1"/>
            </a:lvl3pPr>
            <a:lvl4pPr marL="1746691" indent="0">
              <a:buNone/>
              <a:defRPr sz="2100" b="1"/>
            </a:lvl4pPr>
            <a:lvl5pPr marL="2328917" indent="0">
              <a:buNone/>
              <a:defRPr sz="2100" b="1"/>
            </a:lvl5pPr>
            <a:lvl6pPr marL="2911143" indent="0">
              <a:buNone/>
              <a:defRPr sz="2100" b="1"/>
            </a:lvl6pPr>
            <a:lvl7pPr marL="3493378" indent="0">
              <a:buNone/>
              <a:defRPr sz="2100" b="1"/>
            </a:lvl7pPr>
            <a:lvl8pPr marL="4075602" indent="0">
              <a:buNone/>
              <a:defRPr sz="2100" b="1"/>
            </a:lvl8pPr>
            <a:lvl9pPr marL="465782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9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232" indent="0">
              <a:buNone/>
              <a:defRPr sz="2600" b="1"/>
            </a:lvl2pPr>
            <a:lvl3pPr marL="1164460" indent="0">
              <a:buNone/>
              <a:defRPr sz="2300" b="1"/>
            </a:lvl3pPr>
            <a:lvl4pPr marL="1746691" indent="0">
              <a:buNone/>
              <a:defRPr sz="2100" b="1"/>
            </a:lvl4pPr>
            <a:lvl5pPr marL="2328917" indent="0">
              <a:buNone/>
              <a:defRPr sz="2100" b="1"/>
            </a:lvl5pPr>
            <a:lvl6pPr marL="2911143" indent="0">
              <a:buNone/>
              <a:defRPr sz="2100" b="1"/>
            </a:lvl6pPr>
            <a:lvl7pPr marL="3493378" indent="0">
              <a:buNone/>
              <a:defRPr sz="2100" b="1"/>
            </a:lvl7pPr>
            <a:lvl8pPr marL="4075602" indent="0">
              <a:buNone/>
              <a:defRPr sz="2100" b="1"/>
            </a:lvl8pPr>
            <a:lvl9pPr marL="465782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9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A8E7132-FFAA-4AE4-82B6-610952DD6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B95F2ED-8FEC-42F4-B70A-BC48E7467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07083A-96D3-40D6-947A-260B622F8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6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76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6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232" indent="0">
              <a:buNone/>
              <a:defRPr sz="1500"/>
            </a:lvl2pPr>
            <a:lvl3pPr marL="1164460" indent="0">
              <a:buNone/>
              <a:defRPr sz="1300"/>
            </a:lvl3pPr>
            <a:lvl4pPr marL="1746691" indent="0">
              <a:buNone/>
              <a:defRPr sz="1100"/>
            </a:lvl4pPr>
            <a:lvl5pPr marL="2328917" indent="0">
              <a:buNone/>
              <a:defRPr sz="1100"/>
            </a:lvl5pPr>
            <a:lvl6pPr marL="2911143" indent="0">
              <a:buNone/>
              <a:defRPr sz="1100"/>
            </a:lvl6pPr>
            <a:lvl7pPr marL="3493378" indent="0">
              <a:buNone/>
              <a:defRPr sz="1100"/>
            </a:lvl7pPr>
            <a:lvl8pPr marL="4075602" indent="0">
              <a:buNone/>
              <a:defRPr sz="1100"/>
            </a:lvl8pPr>
            <a:lvl9pPr marL="465782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E852B0F-DB5C-40BE-8548-621B8A0AB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232" indent="0">
              <a:buNone/>
              <a:defRPr sz="3700"/>
            </a:lvl2pPr>
            <a:lvl3pPr marL="1164460" indent="0">
              <a:buNone/>
              <a:defRPr sz="3100"/>
            </a:lvl3pPr>
            <a:lvl4pPr marL="1746691" indent="0">
              <a:buNone/>
              <a:defRPr sz="2600"/>
            </a:lvl4pPr>
            <a:lvl5pPr marL="2328917" indent="0">
              <a:buNone/>
              <a:defRPr sz="2600"/>
            </a:lvl5pPr>
            <a:lvl6pPr marL="2911143" indent="0">
              <a:buNone/>
              <a:defRPr sz="2600"/>
            </a:lvl6pPr>
            <a:lvl7pPr marL="3493378" indent="0">
              <a:buNone/>
              <a:defRPr sz="2600"/>
            </a:lvl7pPr>
            <a:lvl8pPr marL="4075602" indent="0">
              <a:buNone/>
              <a:defRPr sz="2600"/>
            </a:lvl8pPr>
            <a:lvl9pPr marL="4657829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232" indent="0">
              <a:buNone/>
              <a:defRPr sz="1500"/>
            </a:lvl2pPr>
            <a:lvl3pPr marL="1164460" indent="0">
              <a:buNone/>
              <a:defRPr sz="1300"/>
            </a:lvl3pPr>
            <a:lvl4pPr marL="1746691" indent="0">
              <a:buNone/>
              <a:defRPr sz="1100"/>
            </a:lvl4pPr>
            <a:lvl5pPr marL="2328917" indent="0">
              <a:buNone/>
              <a:defRPr sz="1100"/>
            </a:lvl5pPr>
            <a:lvl6pPr marL="2911143" indent="0">
              <a:buNone/>
              <a:defRPr sz="1100"/>
            </a:lvl6pPr>
            <a:lvl7pPr marL="3493378" indent="0">
              <a:buNone/>
              <a:defRPr sz="1100"/>
            </a:lvl7pPr>
            <a:lvl8pPr marL="4075602" indent="0">
              <a:buNone/>
              <a:defRPr sz="1100"/>
            </a:lvl8pPr>
            <a:lvl9pPr marL="465782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B06A605-E112-47E5-8B05-FE3CC4DC6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C788DA0-42C1-43AA-903C-C6B86D519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231A6-20B7-4F39-9D6A-24326B9AA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FD03986-279A-4A2F-8756-DDD3E4DF5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6"/>
            <a:ext cx="8561139" cy="5324476"/>
          </a:xfrm>
        </p:spPr>
        <p:txBody>
          <a:bodyPr/>
          <a:lstStyle>
            <a:lvl1pPr marL="404204" indent="0">
              <a:buFontTx/>
              <a:buNone/>
              <a:defRPr b="1">
                <a:latin typeface="+mj-lt"/>
              </a:defRPr>
            </a:lvl1pPr>
            <a:lvl2pPr marL="404204" indent="0">
              <a:defRPr>
                <a:latin typeface="+mj-lt"/>
              </a:defRPr>
            </a:lvl2pPr>
            <a:lvl3pPr marL="698971" indent="-289475">
              <a:defRPr>
                <a:latin typeface="+mj-lt"/>
              </a:defRPr>
            </a:lvl3pPr>
            <a:lvl4pPr marL="0" indent="400674">
              <a:defRPr>
                <a:latin typeface="+mj-lt"/>
              </a:defRPr>
            </a:lvl4pPr>
            <a:lvl5pPr marL="15956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597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804DFF-4B84-473F-A96D-25D75469DD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900" tIns="45451" rIns="90900" bIns="45451"/>
          <a:lstStyle/>
          <a:p>
            <a:pPr defTabSz="103687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381" indent="0">
              <a:buFontTx/>
              <a:buNone/>
              <a:defRPr b="1">
                <a:latin typeface="+mj-lt"/>
              </a:defRPr>
            </a:lvl1pPr>
            <a:lvl2pPr marL="358227" indent="3175">
              <a:defRPr>
                <a:latin typeface="+mj-lt"/>
              </a:defRPr>
            </a:lvl2pPr>
            <a:lvl3pPr marL="624931" indent="-258810">
              <a:tabLst/>
              <a:defRPr>
                <a:latin typeface="+mj-lt"/>
              </a:defRPr>
            </a:lvl3pPr>
            <a:lvl4pPr marL="0" indent="358227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68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ACA9E53-9A6A-4738-AF0D-84F2A79BFA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66704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47650" y="5902328"/>
            <a:ext cx="10201276" cy="1468439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8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1" y="3920658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19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5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4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C0E1DC7-83A0-488F-B9E4-766A7FACA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5212CE-9A31-4B12-822B-6DBAA7981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66704" y="252417"/>
            <a:ext cx="10169525" cy="5221287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7072313" y="4633917"/>
            <a:ext cx="3363912" cy="78740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3063877" y="4492629"/>
            <a:ext cx="6483350" cy="938213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308350" y="4506917"/>
            <a:ext cx="6394450" cy="854075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6559553" y="4492625"/>
            <a:ext cx="3868739" cy="717550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47650" y="4475163"/>
            <a:ext cx="10201276" cy="1465262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60" y="1584886"/>
            <a:ext cx="7505183" cy="1036175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1926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85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77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77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963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155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3485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5411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DB7EC07-6BE8-4A30-AE0C-872054F19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4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8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A689E0E-F161-43A7-A2A9-AB7D6D025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4" y="29528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19265" indent="0">
              <a:buNone/>
              <a:defRPr sz="2300" b="1"/>
            </a:lvl2pPr>
            <a:lvl3pPr marL="1038530" indent="0">
              <a:buNone/>
              <a:defRPr sz="2100" b="1"/>
            </a:lvl3pPr>
            <a:lvl4pPr marL="1557795" indent="0">
              <a:buNone/>
              <a:defRPr sz="1800" b="1"/>
            </a:lvl4pPr>
            <a:lvl5pPr marL="2077056" indent="0">
              <a:buNone/>
              <a:defRPr sz="1800" b="1"/>
            </a:lvl5pPr>
            <a:lvl6pPr marL="2596322" indent="0">
              <a:buNone/>
              <a:defRPr sz="1800" b="1"/>
            </a:lvl6pPr>
            <a:lvl7pPr marL="3115587" indent="0">
              <a:buNone/>
              <a:defRPr sz="1800" b="1"/>
            </a:lvl7pPr>
            <a:lvl8pPr marL="3634851" indent="0">
              <a:buNone/>
              <a:defRPr sz="1800" b="1"/>
            </a:lvl8pPr>
            <a:lvl9pPr marL="41541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14" y="3780656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3" y="29528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19265" indent="0">
              <a:buNone/>
              <a:defRPr sz="2300" b="1"/>
            </a:lvl2pPr>
            <a:lvl3pPr marL="1038530" indent="0">
              <a:buNone/>
              <a:defRPr sz="2100" b="1"/>
            </a:lvl3pPr>
            <a:lvl4pPr marL="1557795" indent="0">
              <a:buNone/>
              <a:defRPr sz="1800" b="1"/>
            </a:lvl4pPr>
            <a:lvl5pPr marL="2077056" indent="0">
              <a:buNone/>
              <a:defRPr sz="1800" b="1"/>
            </a:lvl5pPr>
            <a:lvl6pPr marL="2596322" indent="0">
              <a:buNone/>
              <a:defRPr sz="1800" b="1"/>
            </a:lvl6pPr>
            <a:lvl7pPr marL="3115587" indent="0">
              <a:buNone/>
              <a:defRPr sz="1800" b="1"/>
            </a:lvl7pPr>
            <a:lvl8pPr marL="3634851" indent="0">
              <a:buNone/>
              <a:defRPr sz="1800" b="1"/>
            </a:lvl8pPr>
            <a:lvl9pPr marL="41541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0" y="3780656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9E5D3C2-0456-4080-BEB8-5869154DC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FB9A777-B394-4D2D-BFF2-11B043BDC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47650" y="787400"/>
            <a:ext cx="10201276" cy="1466850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CB9E250-961F-4D54-8DB7-5C83F1DEC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AEE40-EAC2-428D-A5D6-1B3CDC44B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47650" y="787404"/>
            <a:ext cx="10201276" cy="1468439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716"/>
            <a:ext cx="3920913" cy="210035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19265" indent="0">
              <a:buNone/>
              <a:defRPr sz="1400"/>
            </a:lvl2pPr>
            <a:lvl3pPr marL="1038530" indent="0">
              <a:buNone/>
              <a:defRPr sz="1100"/>
            </a:lvl3pPr>
            <a:lvl4pPr marL="1557795" indent="0">
              <a:buNone/>
              <a:defRPr sz="1000"/>
            </a:lvl4pPr>
            <a:lvl5pPr marL="2077056" indent="0">
              <a:buNone/>
              <a:defRPr sz="1000"/>
            </a:lvl5pPr>
            <a:lvl6pPr marL="2596322" indent="0">
              <a:buNone/>
              <a:defRPr sz="1000"/>
            </a:lvl6pPr>
            <a:lvl7pPr marL="3115587" indent="0">
              <a:buNone/>
              <a:defRPr sz="1000"/>
            </a:lvl7pPr>
            <a:lvl8pPr marL="3634851" indent="0">
              <a:buNone/>
              <a:defRPr sz="1000"/>
            </a:lvl8pPr>
            <a:lvl9pPr marL="41541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2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6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98A90C1-4150-4BB0-9060-AA8CE6879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4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47650" y="5902328"/>
            <a:ext cx="10201276" cy="1468439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108" y="373424"/>
            <a:ext cx="4458677" cy="2679116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90" y="3071190"/>
            <a:ext cx="4465485" cy="2669779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19265" indent="0">
              <a:buNone/>
              <a:defRPr sz="1400"/>
            </a:lvl2pPr>
            <a:lvl3pPr marL="1038530" indent="0">
              <a:buNone/>
              <a:defRPr sz="1100"/>
            </a:lvl3pPr>
            <a:lvl4pPr marL="1557795" indent="0">
              <a:buNone/>
              <a:defRPr sz="1000"/>
            </a:lvl4pPr>
            <a:lvl5pPr marL="2077056" indent="0">
              <a:buNone/>
              <a:defRPr sz="1000"/>
            </a:lvl5pPr>
            <a:lvl6pPr marL="2596322" indent="0">
              <a:buNone/>
              <a:defRPr sz="1000"/>
            </a:lvl6pPr>
            <a:lvl7pPr marL="3115587" indent="0">
              <a:buNone/>
              <a:defRPr sz="1000"/>
            </a:lvl7pPr>
            <a:lvl8pPr marL="3634851" indent="0">
              <a:buNone/>
              <a:defRPr sz="1000"/>
            </a:lvl8pPr>
            <a:lvl9pPr marL="41541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7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19265" indent="0">
              <a:buNone/>
              <a:defRPr sz="3200"/>
            </a:lvl2pPr>
            <a:lvl3pPr marL="1038530" indent="0">
              <a:buNone/>
              <a:defRPr sz="2700"/>
            </a:lvl3pPr>
            <a:lvl4pPr marL="1557795" indent="0">
              <a:buNone/>
              <a:defRPr sz="2300"/>
            </a:lvl4pPr>
            <a:lvl5pPr marL="2077056" indent="0">
              <a:buNone/>
              <a:defRPr sz="2300"/>
            </a:lvl5pPr>
            <a:lvl6pPr marL="2596322" indent="0">
              <a:buNone/>
              <a:defRPr sz="2300"/>
            </a:lvl6pPr>
            <a:lvl7pPr marL="3115587" indent="0">
              <a:buNone/>
              <a:defRPr sz="2300"/>
            </a:lvl7pPr>
            <a:lvl8pPr marL="3634851" indent="0">
              <a:buNone/>
              <a:defRPr sz="2300"/>
            </a:lvl8pPr>
            <a:lvl9pPr marL="4154113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63F403-FB32-48A7-BEFB-40210D23E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F157807-AF1A-45B7-BF11-A42077C6A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47650" y="787404"/>
            <a:ext cx="10201276" cy="1468439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85"/>
            <a:ext cx="2406015" cy="494749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311"/>
            <a:ext cx="7039822" cy="4947495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6887BAF-A694-4B82-A19D-535C233F6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2" y="1771665"/>
            <a:ext cx="8561139" cy="5324476"/>
          </a:xfrm>
        </p:spPr>
        <p:txBody>
          <a:bodyPr/>
          <a:lstStyle>
            <a:lvl1pPr marL="361381" indent="0">
              <a:buFontTx/>
              <a:buNone/>
              <a:defRPr b="1">
                <a:latin typeface="+mj-lt"/>
              </a:defRPr>
            </a:lvl1pPr>
            <a:lvl2pPr marL="361381" indent="0">
              <a:defRPr>
                <a:latin typeface="+mj-lt"/>
              </a:defRPr>
            </a:lvl2pPr>
            <a:lvl3pPr marL="624931" indent="-258810">
              <a:defRPr>
                <a:latin typeface="+mj-lt"/>
              </a:defRPr>
            </a:lvl3pPr>
            <a:lvl4pPr marL="0" indent="358227">
              <a:defRPr>
                <a:latin typeface="+mj-lt"/>
              </a:defRPr>
            </a:lvl4pPr>
            <a:lvl5pPr marL="142660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8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Candara" pitchFamily="34" charset="0"/>
              </a:defRPr>
            </a:lvl1pPr>
          </a:lstStyle>
          <a:p>
            <a:fld id="{A2B3E8AD-564D-44F3-A1FF-B7C7769229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851" tIns="45426" rIns="90851" bIns="45426"/>
          <a:lstStyle/>
          <a:p>
            <a:pPr defTabSz="10363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ndar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8"/>
            <a:ext cx="8561139" cy="5324476"/>
          </a:xfrm>
        </p:spPr>
        <p:txBody>
          <a:bodyPr/>
          <a:lstStyle>
            <a:lvl1pPr marL="361188" indent="0">
              <a:buFontTx/>
              <a:buNone/>
              <a:defRPr b="1">
                <a:latin typeface="+mj-lt"/>
              </a:defRPr>
            </a:lvl1pPr>
            <a:lvl2pPr marL="358036" indent="3175">
              <a:defRPr>
                <a:latin typeface="+mj-lt"/>
              </a:defRPr>
            </a:lvl2pPr>
            <a:lvl3pPr marL="624595" indent="-258672">
              <a:tabLst/>
              <a:defRPr>
                <a:latin typeface="+mj-lt"/>
              </a:defRPr>
            </a:lvl3pPr>
            <a:lvl4pPr marL="0" indent="35803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6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CBB4486-901E-4DF8-82A6-ED37DD415B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8"/>
            <a:ext cx="8561139" cy="5324476"/>
          </a:xfrm>
        </p:spPr>
        <p:txBody>
          <a:bodyPr/>
          <a:lstStyle>
            <a:lvl1pPr marL="361188" indent="0">
              <a:buFontTx/>
              <a:buNone/>
              <a:defRPr b="1">
                <a:latin typeface="+mj-lt"/>
              </a:defRPr>
            </a:lvl1pPr>
            <a:lvl2pPr marL="361188" indent="0">
              <a:defRPr>
                <a:latin typeface="+mj-lt"/>
              </a:defRPr>
            </a:lvl2pPr>
            <a:lvl3pPr marL="624595" indent="-258672">
              <a:defRPr>
                <a:latin typeface="+mj-lt"/>
              </a:defRPr>
            </a:lvl3pPr>
            <a:lvl4pPr marL="0" indent="358036">
              <a:defRPr>
                <a:latin typeface="+mj-lt"/>
              </a:defRPr>
            </a:lvl4pPr>
            <a:lvl5pPr marL="142585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241217C-E3FF-440D-BE2F-2629C8D538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882" tIns="45444" rIns="90882" bIns="45444"/>
          <a:lstStyle/>
          <a:p>
            <a:pPr defTabSz="10366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ndar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5"/>
            <a:ext cx="8561139" cy="5324476"/>
          </a:xfrm>
        </p:spPr>
        <p:txBody>
          <a:bodyPr/>
          <a:lstStyle>
            <a:lvl1pPr marL="361320" indent="0">
              <a:buFontTx/>
              <a:buNone/>
              <a:defRPr b="1">
                <a:latin typeface="+mj-lt"/>
              </a:defRPr>
            </a:lvl1pPr>
            <a:lvl2pPr marL="358160" indent="3175">
              <a:defRPr>
                <a:latin typeface="+mj-lt"/>
              </a:defRPr>
            </a:lvl2pPr>
            <a:lvl3pPr marL="624822" indent="-258762">
              <a:tabLst/>
              <a:defRPr>
                <a:latin typeface="+mj-lt"/>
              </a:defRPr>
            </a:lvl3pPr>
            <a:lvl4pPr marL="0" indent="358160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66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F9846505-4CA0-4C99-B62B-D578363D11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5"/>
            <a:ext cx="8561139" cy="5324476"/>
          </a:xfrm>
        </p:spPr>
        <p:txBody>
          <a:bodyPr/>
          <a:lstStyle>
            <a:lvl1pPr marL="361320" indent="0">
              <a:buFontTx/>
              <a:buNone/>
              <a:defRPr b="1">
                <a:latin typeface="+mj-lt"/>
              </a:defRPr>
            </a:lvl1pPr>
            <a:lvl2pPr marL="361320" indent="0">
              <a:defRPr>
                <a:latin typeface="+mj-lt"/>
              </a:defRPr>
            </a:lvl2pPr>
            <a:lvl3pPr marL="624822" indent="-258762">
              <a:defRPr>
                <a:latin typeface="+mj-lt"/>
              </a:defRPr>
            </a:lvl3pPr>
            <a:lvl4pPr marL="0" indent="358160">
              <a:defRPr>
                <a:latin typeface="+mj-lt"/>
              </a:defRPr>
            </a:lvl4pPr>
            <a:lvl5pPr marL="14263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6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2D76C2C-D584-4F60-B257-AF47EDA74A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4570"/>
            <a:ext cx="9624060" cy="125846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435813" y="1764322"/>
            <a:ext cx="4722918" cy="24101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435813" y="4342520"/>
            <a:ext cx="4722918" cy="24119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534992" y="6888163"/>
            <a:ext cx="2497137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2842" y="6888163"/>
            <a:ext cx="3387725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661275" y="6888163"/>
            <a:ext cx="2497138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10252B2-BC14-4C87-8CA0-DB79279D2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90" tIns="51796" rIns="103590" bIns="51796" rtlCol="0">
            <a:normAutofit/>
          </a:bodyPr>
          <a:lstStyle>
            <a:lvl1pPr marL="0" indent="0">
              <a:buNone/>
              <a:defRPr sz="3700"/>
            </a:lvl1pPr>
            <a:lvl2pPr marL="517933" indent="0">
              <a:buNone/>
              <a:defRPr sz="3200"/>
            </a:lvl2pPr>
            <a:lvl3pPr marL="1035865" indent="0">
              <a:buNone/>
              <a:defRPr sz="2700"/>
            </a:lvl3pPr>
            <a:lvl4pPr marL="1553795" indent="0">
              <a:buNone/>
              <a:defRPr sz="2300"/>
            </a:lvl4pPr>
            <a:lvl5pPr marL="2071735" indent="0">
              <a:buNone/>
              <a:defRPr sz="2300"/>
            </a:lvl5pPr>
            <a:lvl6pPr marL="2589659" indent="0">
              <a:buNone/>
              <a:defRPr sz="2300"/>
            </a:lvl6pPr>
            <a:lvl7pPr marL="3107593" indent="0">
              <a:buNone/>
              <a:defRPr sz="2300"/>
            </a:lvl7pPr>
            <a:lvl8pPr marL="3625526" indent="0">
              <a:buNone/>
              <a:defRPr sz="2300"/>
            </a:lvl8pPr>
            <a:lvl9pPr marL="4143459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C943E-3331-4020-9B19-09C3A03F4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57"/>
            <a:ext cx="8561139" cy="5324476"/>
          </a:xfrm>
        </p:spPr>
        <p:txBody>
          <a:bodyPr/>
          <a:lstStyle>
            <a:lvl1pPr marL="361895" indent="0">
              <a:buFontTx/>
              <a:buNone/>
              <a:defRPr b="1">
                <a:latin typeface="+mj-lt"/>
              </a:defRPr>
            </a:lvl1pPr>
            <a:lvl2pPr marL="361895" indent="0">
              <a:defRPr>
                <a:latin typeface="+mj-lt"/>
              </a:defRPr>
            </a:lvl2pPr>
            <a:lvl3pPr marL="625811" indent="-259176">
              <a:defRPr>
                <a:latin typeface="+mj-lt"/>
              </a:defRPr>
            </a:lvl3pPr>
            <a:lvl4pPr marL="0" indent="358733">
              <a:defRPr>
                <a:latin typeface="+mj-lt"/>
              </a:defRPr>
            </a:lvl4pPr>
            <a:lvl5pPr marL="142861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69"/>
            <a:ext cx="8581268" cy="1219199"/>
          </a:xfrm>
        </p:spPr>
        <p:txBody>
          <a:bodyPr/>
          <a:lstStyle>
            <a:lvl1pPr marL="0" marR="0" indent="0" defTabSz="10383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3BC2512-7B55-40A3-91BC-2BCEC4ABA7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4553"/>
            <a:ext cx="9624060" cy="12588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4671" y="1764343"/>
            <a:ext cx="9624060" cy="4989647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1C0FD59-BFDC-419B-B04E-72430761F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1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6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9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1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3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6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8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1A55BED-49E6-471B-9ACC-580A84235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D48921-BAEC-4BF1-A23A-696D2FFE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31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6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69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92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15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38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62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85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BD06B3C-9120-4CDF-9EF7-8F9CE0F57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3AA4994-BFDD-468C-A500-45103B810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319" indent="0">
              <a:buNone/>
              <a:defRPr sz="2600" b="1"/>
            </a:lvl2pPr>
            <a:lvl3pPr marL="1164635" indent="0">
              <a:buNone/>
              <a:defRPr sz="2300" b="1"/>
            </a:lvl3pPr>
            <a:lvl4pPr marL="1746949" indent="0">
              <a:buNone/>
              <a:defRPr sz="2100" b="1"/>
            </a:lvl4pPr>
            <a:lvl5pPr marL="2329266" indent="0">
              <a:buNone/>
              <a:defRPr sz="2100" b="1"/>
            </a:lvl5pPr>
            <a:lvl6pPr marL="2911580" indent="0">
              <a:buNone/>
              <a:defRPr sz="2100" b="1"/>
            </a:lvl6pPr>
            <a:lvl7pPr marL="3493898" indent="0">
              <a:buNone/>
              <a:defRPr sz="2100" b="1"/>
            </a:lvl7pPr>
            <a:lvl8pPr marL="4076215" indent="0">
              <a:buNone/>
              <a:defRPr sz="2100" b="1"/>
            </a:lvl8pPr>
            <a:lvl9pPr marL="4658533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7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319" indent="0">
              <a:buNone/>
              <a:defRPr sz="2600" b="1"/>
            </a:lvl2pPr>
            <a:lvl3pPr marL="1164635" indent="0">
              <a:buNone/>
              <a:defRPr sz="2300" b="1"/>
            </a:lvl3pPr>
            <a:lvl4pPr marL="1746949" indent="0">
              <a:buNone/>
              <a:defRPr sz="2100" b="1"/>
            </a:lvl4pPr>
            <a:lvl5pPr marL="2329266" indent="0">
              <a:buNone/>
              <a:defRPr sz="2100" b="1"/>
            </a:lvl5pPr>
            <a:lvl6pPr marL="2911580" indent="0">
              <a:buNone/>
              <a:defRPr sz="2100" b="1"/>
            </a:lvl6pPr>
            <a:lvl7pPr marL="3493898" indent="0">
              <a:buNone/>
              <a:defRPr sz="2100" b="1"/>
            </a:lvl7pPr>
            <a:lvl8pPr marL="4076215" indent="0">
              <a:buNone/>
              <a:defRPr sz="2100" b="1"/>
            </a:lvl8pPr>
            <a:lvl9pPr marL="4658533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7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3FFDD7E-BD69-419C-90F9-3C2B5D4F4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7CA721E-4C1C-4AB4-923E-92C14C3F7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F389D14-AA5E-4D56-88B6-4D883D3A1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3AC0D-8801-4316-B803-F2589100F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5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76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5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319" indent="0">
              <a:buNone/>
              <a:defRPr sz="1500"/>
            </a:lvl2pPr>
            <a:lvl3pPr marL="1164635" indent="0">
              <a:buNone/>
              <a:defRPr sz="1300"/>
            </a:lvl3pPr>
            <a:lvl4pPr marL="1746949" indent="0">
              <a:buNone/>
              <a:defRPr sz="1100"/>
            </a:lvl4pPr>
            <a:lvl5pPr marL="2329266" indent="0">
              <a:buNone/>
              <a:defRPr sz="1100"/>
            </a:lvl5pPr>
            <a:lvl6pPr marL="2911580" indent="0">
              <a:buNone/>
              <a:defRPr sz="1100"/>
            </a:lvl6pPr>
            <a:lvl7pPr marL="3493898" indent="0">
              <a:buNone/>
              <a:defRPr sz="1100"/>
            </a:lvl7pPr>
            <a:lvl8pPr marL="4076215" indent="0">
              <a:buNone/>
              <a:defRPr sz="1100"/>
            </a:lvl8pPr>
            <a:lvl9pPr marL="465853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633E14B-0044-495D-A3A3-884460D44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319" indent="0">
              <a:buNone/>
              <a:defRPr sz="3700"/>
            </a:lvl2pPr>
            <a:lvl3pPr marL="1164635" indent="0">
              <a:buNone/>
              <a:defRPr sz="3100"/>
            </a:lvl3pPr>
            <a:lvl4pPr marL="1746949" indent="0">
              <a:buNone/>
              <a:defRPr sz="2600"/>
            </a:lvl4pPr>
            <a:lvl5pPr marL="2329266" indent="0">
              <a:buNone/>
              <a:defRPr sz="2600"/>
            </a:lvl5pPr>
            <a:lvl6pPr marL="2911580" indent="0">
              <a:buNone/>
              <a:defRPr sz="2600"/>
            </a:lvl6pPr>
            <a:lvl7pPr marL="3493898" indent="0">
              <a:buNone/>
              <a:defRPr sz="2600"/>
            </a:lvl7pPr>
            <a:lvl8pPr marL="4076215" indent="0">
              <a:buNone/>
              <a:defRPr sz="2600"/>
            </a:lvl8pPr>
            <a:lvl9pPr marL="4658533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319" indent="0">
              <a:buNone/>
              <a:defRPr sz="1500"/>
            </a:lvl2pPr>
            <a:lvl3pPr marL="1164635" indent="0">
              <a:buNone/>
              <a:defRPr sz="1300"/>
            </a:lvl3pPr>
            <a:lvl4pPr marL="1746949" indent="0">
              <a:buNone/>
              <a:defRPr sz="1100"/>
            </a:lvl4pPr>
            <a:lvl5pPr marL="2329266" indent="0">
              <a:buNone/>
              <a:defRPr sz="1100"/>
            </a:lvl5pPr>
            <a:lvl6pPr marL="2911580" indent="0">
              <a:buNone/>
              <a:defRPr sz="1100"/>
            </a:lvl6pPr>
            <a:lvl7pPr marL="3493898" indent="0">
              <a:buNone/>
              <a:defRPr sz="1100"/>
            </a:lvl7pPr>
            <a:lvl8pPr marL="4076215" indent="0">
              <a:buNone/>
              <a:defRPr sz="1100"/>
            </a:lvl8pPr>
            <a:lvl9pPr marL="465853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4D7D603-6D6E-4762-AE74-BDA70E58F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E52C16D-F31C-4F27-A72B-FED9855F6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2AB948-9298-4BC3-9137-7A42A6EEA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5" y="1771676"/>
            <a:ext cx="8561139" cy="5324476"/>
          </a:xfrm>
        </p:spPr>
        <p:txBody>
          <a:bodyPr/>
          <a:lstStyle>
            <a:lvl1pPr marL="404265" indent="0">
              <a:buFontTx/>
              <a:buNone/>
              <a:defRPr b="1">
                <a:latin typeface="+mj-lt"/>
              </a:defRPr>
            </a:lvl1pPr>
            <a:lvl2pPr marL="404265" indent="0">
              <a:defRPr>
                <a:latin typeface="+mj-lt"/>
              </a:defRPr>
            </a:lvl2pPr>
            <a:lvl3pPr marL="699076" indent="-289519">
              <a:defRPr>
                <a:latin typeface="+mj-lt"/>
              </a:defRPr>
            </a:lvl3pPr>
            <a:lvl4pPr marL="0" indent="400734">
              <a:defRPr>
                <a:latin typeface="+mj-lt"/>
              </a:defRPr>
            </a:lvl4pPr>
            <a:lvl5pPr marL="159588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5991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B5B6FF-5532-4B56-88F7-6FDE2363F5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914" tIns="45458" rIns="90914" bIns="45458"/>
          <a:lstStyle/>
          <a:p>
            <a:pPr defTabSz="103703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435" indent="0">
              <a:buFontTx/>
              <a:buNone/>
              <a:defRPr b="1">
                <a:latin typeface="+mj-lt"/>
              </a:defRPr>
            </a:lvl1pPr>
            <a:lvl2pPr marL="358281" indent="3175">
              <a:defRPr>
                <a:latin typeface="+mj-lt"/>
              </a:defRPr>
            </a:lvl2pPr>
            <a:lvl3pPr marL="625021" indent="-258848">
              <a:tabLst/>
              <a:defRPr>
                <a:latin typeface="+mj-lt"/>
              </a:defRPr>
            </a:lvl3pPr>
            <a:lvl4pPr marL="0" indent="358281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7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59528A-6D4D-465D-9F72-72CB201AB2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17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7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9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2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4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6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9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D349130-4E7C-4315-A80B-FA5A4DA9AF4A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65B22B5-C022-43C5-BAD0-FFD601440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D503496-24DB-4341-A505-0FDDFD4EAA5C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8F1E6BF-B706-4674-89F1-58DCDDD33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40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8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7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96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20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44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68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92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573E184-4F75-456B-B875-84FA32C6E08A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29F06D3-B284-4F4D-B422-E3671B17E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6AEAB13-DB6C-42B3-8E3E-C1A5633E1B62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1CEEAE-86F3-48BB-B9EF-CE4D77F22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65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19" Type="http://schemas.openxmlformats.org/officeDocument/2006/relationships/slideLayout" Target="../slideLayouts/slideLayout81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Relationship Id="rId22" Type="http://schemas.openxmlformats.org/officeDocument/2006/relationships/image" Target="../media/image7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lnSpc>
                <a:spcPts val="2398"/>
              </a:lnSpc>
              <a:defRPr/>
            </a:lvl1pPr>
          </a:lstStyle>
          <a:p>
            <a:pPr>
              <a:defRPr/>
            </a:pPr>
            <a:fld id="{E2E974EB-B5C1-4F22-BEC7-1F64350AA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41" r:id="rId1"/>
    <p:sldLayoutId id="2147488042" r:id="rId2"/>
    <p:sldLayoutId id="2147488043" r:id="rId3"/>
    <p:sldLayoutId id="2147488030" r:id="rId4"/>
    <p:sldLayoutId id="2147488044" r:id="rId5"/>
    <p:sldLayoutId id="2147488045" r:id="rId6"/>
    <p:sldLayoutId id="2147488029" r:id="rId7"/>
    <p:sldLayoutId id="2147488028" r:id="rId8"/>
    <p:sldLayoutId id="2147488027" r:id="rId9"/>
    <p:sldLayoutId id="2147488026" r:id="rId10"/>
    <p:sldLayoutId id="2147488046" r:id="rId11"/>
  </p:sldLayoutIdLst>
  <p:hf hdr="0" ftr="0" dt="0"/>
  <p:txStyles>
    <p:titleStyle>
      <a:lvl1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4037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8084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2141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6189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5349" indent="-355349" algn="l" defTabSz="1031147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5349" indent="84079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2767" indent="-252235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7857" algn="just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9810" indent="387076" algn="l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8631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6559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4490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2426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93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86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79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73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6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59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5526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4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565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605" tIns="58302" rIns="116605" bIns="583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AA816CB0-DDE3-4C67-8C3E-43E1D12EE3E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66" r:id="rId1"/>
    <p:sldLayoutId id="2147488167" r:id="rId2"/>
    <p:sldLayoutId id="2147488168" r:id="rId3"/>
    <p:sldLayoutId id="2147488169" r:id="rId4"/>
    <p:sldLayoutId id="2147488170" r:id="rId5"/>
    <p:sldLayoutId id="2147488171" r:id="rId6"/>
    <p:sldLayoutId id="2147488172" r:id="rId7"/>
    <p:sldLayoutId id="2147488173" r:id="rId8"/>
    <p:sldLayoutId id="2147488174" r:id="rId9"/>
    <p:sldLayoutId id="2147488175" r:id="rId10"/>
    <p:sldLayoutId id="2147488176" r:id="rId11"/>
    <p:sldLayoutId id="2147488177" r:id="rId12"/>
    <p:sldLayoutId id="2147488178" r:id="rId13"/>
  </p:sldLayoutIdLst>
  <p:hf hdr="0" dt="0"/>
  <p:txStyles>
    <p:titleStyle>
      <a:lvl1pPr algn="ctr" defTabSz="1165990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5990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7068" indent="-363282" algn="l" defTabSz="1165990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6296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40085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2286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6588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9608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72624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5640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3019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6032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9048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63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5084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8097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114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64131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1011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00"/>
              </a:lnSpc>
              <a:defRPr>
                <a:solidFill>
                  <a:srgbClr val="FFFFFF"/>
                </a:solidFill>
              </a:defRPr>
            </a:lvl1pPr>
          </a:lstStyle>
          <a:p>
            <a:fld id="{59D093D9-882E-4F05-9EE7-415062B7F8D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79" r:id="rId1"/>
    <p:sldLayoutId id="2147488180" r:id="rId2"/>
    <p:sldLayoutId id="2147488040" r:id="rId3"/>
    <p:sldLayoutId id="2147488181" r:id="rId4"/>
    <p:sldLayoutId id="2147488182" r:id="rId5"/>
    <p:sldLayoutId id="2147488039" r:id="rId6"/>
    <p:sldLayoutId id="2147488038" r:id="rId7"/>
    <p:sldLayoutId id="2147488037" r:id="rId8"/>
    <p:sldLayoutId id="2147488036" r:id="rId9"/>
  </p:sldLayoutIdLst>
  <p:hf hdr="0" ftr="0" dt="0"/>
  <p:txStyles>
    <p:titleStyle>
      <a:lvl1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3778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7573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1373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5169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6936" indent="-356936" algn="l" defTabSz="1031147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6936" indent="85665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4353" indent="-253822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7857" algn="just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9810" indent="388664" algn="l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7030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4669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2305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99946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641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282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2920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569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8204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5845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3487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1128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47" tIns="52073" rIns="104147" bIns="5207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5587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47" tIns="52073" rIns="104147" bIns="520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04147" tIns="52073" rIns="104147" bIns="52073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04147" tIns="52073" rIns="104147" bIns="52073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04147" tIns="52073" rIns="104147" bIns="52073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898989"/>
                </a:solidFill>
              </a:defRPr>
            </a:lvl1pPr>
          </a:lstStyle>
          <a:p>
            <a:fld id="{1D239C94-CA02-4957-B16B-96100063364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95" r:id="rId1"/>
    <p:sldLayoutId id="2147488196" r:id="rId2"/>
    <p:sldLayoutId id="2147488197" r:id="rId3"/>
    <p:sldLayoutId id="2147488198" r:id="rId4"/>
    <p:sldLayoutId id="2147488199" r:id="rId5"/>
    <p:sldLayoutId id="2147488200" r:id="rId6"/>
    <p:sldLayoutId id="2147488201" r:id="rId7"/>
    <p:sldLayoutId id="2147488202" r:id="rId8"/>
    <p:sldLayoutId id="2147488203" r:id="rId9"/>
    <p:sldLayoutId id="2147488204" r:id="rId10"/>
    <p:sldLayoutId id="2147488205" r:id="rId11"/>
    <p:sldLayoutId id="2147488206" r:id="rId12"/>
  </p:sldLayoutIdLst>
  <p:hf hdr="0" dt="0"/>
  <p:txStyles>
    <p:titleStyle>
      <a:lvl1pPr algn="ctr" defTabSz="1039078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39078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39078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39078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39078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6660" algn="ctr" defTabSz="1040169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3316" algn="ctr" defTabSz="1040169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69980" algn="ctr" defTabSz="1040169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6637" algn="ctr" defTabSz="1040169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88664" indent="-388664" algn="l" defTabSz="103907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3953" indent="-323622" algn="l" defTabSz="103907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831" indent="-258581" algn="l" defTabSz="103907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1164" indent="-258581" algn="l" defTabSz="103907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1498" indent="-258581" algn="l" defTabSz="103907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4002" indent="-260362" algn="l" defTabSz="10414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4730" indent="-260362" algn="l" defTabSz="10414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5458" indent="-260362" algn="l" defTabSz="10414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6184" indent="-260362" algn="l" defTabSz="10414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28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456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182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2910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3637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4367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5094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5822" algn="l" defTabSz="10414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0" rIns="104180" bIns="520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8899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80" tIns="52090" rIns="104180" bIns="520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04180" tIns="52090" rIns="104180" bIns="5209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04180" tIns="52090" rIns="104180" bIns="52090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4"/>
            <a:ext cx="725488" cy="696913"/>
          </a:xfrm>
          <a:prstGeom prst="rect">
            <a:avLst/>
          </a:prstGeom>
        </p:spPr>
        <p:txBody>
          <a:bodyPr vert="horz" wrap="square" lIns="104180" tIns="52090" rIns="104180" bIns="5209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400"/>
              </a:lnSpc>
              <a:defRPr>
                <a:solidFill>
                  <a:srgbClr val="FFFFFF"/>
                </a:solidFill>
              </a:defRPr>
            </a:lvl1pPr>
          </a:lstStyle>
          <a:p>
            <a:fld id="{7F8A316E-C30E-4907-A8DD-1B1B4759030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207" r:id="rId1"/>
    <p:sldLayoutId id="2147488208" r:id="rId2"/>
    <p:sldLayoutId id="2147488209" r:id="rId3"/>
    <p:sldLayoutId id="2147488210" r:id="rId4"/>
    <p:sldLayoutId id="2147488211" r:id="rId5"/>
    <p:sldLayoutId id="2147488212" r:id="rId6"/>
    <p:sldLayoutId id="2147488213" r:id="rId7"/>
    <p:sldLayoutId id="2147488214" r:id="rId8"/>
    <p:sldLayoutId id="2147488215" r:id="rId9"/>
    <p:sldLayoutId id="2147488216" r:id="rId10"/>
    <p:sldLayoutId id="2147488217" r:id="rId11"/>
    <p:sldLayoutId id="2147488218" r:id="rId12"/>
  </p:sldLayoutIdLst>
  <p:hf hdr="0" ftr="0" dt="0"/>
  <p:txStyles>
    <p:titleStyle>
      <a:lvl1pPr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6879"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3753"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0632"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7509" algn="l" defTabSz="1040665" rtl="0" fontAlgn="base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694" algn="l" defTabSz="1040665" rtl="0" fontAlgn="base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694" algn="l" defTabSz="1040665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0698" indent="-258581" algn="l" defTabSz="1040665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58521" algn="just" defTabSz="1040665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2502" algn="l" defTabSz="1040665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4938" indent="-260450" algn="l" defTabSz="104179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5836" indent="-260450" algn="l" defTabSz="104179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6737" indent="-260450" algn="l" defTabSz="104179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7632" indent="-260450" algn="l" defTabSz="104179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898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796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692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591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488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5387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6285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7182" algn="l" defTabSz="10417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9" y="539751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35" tIns="52117" rIns="104235" bIns="521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8899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9" y="1763714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35" tIns="52117" rIns="104235" bIns="521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4"/>
            <a:ext cx="2495550" cy="401637"/>
          </a:xfrm>
          <a:prstGeom prst="rect">
            <a:avLst/>
          </a:prstGeom>
        </p:spPr>
        <p:txBody>
          <a:bodyPr vert="horz" wrap="square" lIns="104235" tIns="52117" rIns="104235" bIns="52117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pPr defTabSz="1031692"/>
            <a:endParaRPr lang="ru-RU"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9" y="7008814"/>
            <a:ext cx="3387725" cy="401637"/>
          </a:xfrm>
          <a:prstGeom prst="rect">
            <a:avLst/>
          </a:prstGeom>
        </p:spPr>
        <p:txBody>
          <a:bodyPr vert="horz" wrap="square" lIns="104235" tIns="52117" rIns="104235" bIns="52117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pPr defTabSz="1031692"/>
            <a:endParaRPr lang="ru-RU"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1"/>
            <a:ext cx="725488" cy="696913"/>
          </a:xfrm>
          <a:prstGeom prst="rect">
            <a:avLst/>
          </a:prstGeom>
        </p:spPr>
        <p:txBody>
          <a:bodyPr vert="horz" wrap="square" lIns="104235" tIns="52117" rIns="104235" bIns="52117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400"/>
              </a:lnSpc>
              <a:defRPr>
                <a:solidFill>
                  <a:srgbClr val="FFFFFF"/>
                </a:solidFill>
              </a:defRPr>
            </a:lvl1pPr>
          </a:lstStyle>
          <a:p>
            <a:pPr defTabSz="1031692"/>
            <a:fld id="{7F8A316E-C30E-4907-A8DD-1B1B4759030C}" type="slidenum">
              <a:rPr lang="ru-RU" smtClean="0">
                <a:latin typeface="Calibri"/>
              </a:rPr>
              <a:pPr defTabSz="1031692"/>
              <a:t>‹#›</a:t>
            </a:fld>
            <a:endParaRPr lang="ru-RU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609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220" r:id="rId1"/>
    <p:sldLayoutId id="2147488221" r:id="rId2"/>
    <p:sldLayoutId id="2147488222" r:id="rId3"/>
    <p:sldLayoutId id="2147488223" r:id="rId4"/>
    <p:sldLayoutId id="2147488224" r:id="rId5"/>
    <p:sldLayoutId id="2147488225" r:id="rId6"/>
    <p:sldLayoutId id="2147488226" r:id="rId7"/>
    <p:sldLayoutId id="2147488227" r:id="rId8"/>
    <p:sldLayoutId id="2147488228" r:id="rId9"/>
    <p:sldLayoutId id="2147488229" r:id="rId10"/>
    <p:sldLayoutId id="2147488230" r:id="rId11"/>
    <p:sldLayoutId id="2147488231" r:id="rId12"/>
  </p:sldLayoutIdLst>
  <p:hf hdr="0" ftr="0" dt="0"/>
  <p:txStyles>
    <p:titleStyle>
      <a:lvl1pPr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1216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886" algn="l" defTabSz="1041216" rtl="0" fontAlgn="base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886" algn="l" defTabSz="1041216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075" indent="-258718" algn="l" defTabSz="1041216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58711" algn="just" defTabSz="1041216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260" algn="l" defTabSz="1041216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455" indent="-260587" algn="l" defTabSz="10423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628" indent="-260587" algn="l" defTabSz="10423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804" indent="-260587" algn="l" defTabSz="10423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9976" indent="-260587" algn="l" defTabSz="10423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74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48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520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694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868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042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216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390" algn="l" defTabSz="10423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0" y="4"/>
            <a:ext cx="10693400" cy="1319213"/>
          </a:xfrm>
          <a:prstGeom prst="rect">
            <a:avLst/>
          </a:prstGeom>
          <a:gradFill rotWithShape="1">
            <a:gsLst>
              <a:gs pos="0">
                <a:srgbClr val="E5EDF7">
                  <a:alpha val="2000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wrap="none" lIns="103574" tIns="51785" rIns="103574" bIns="51785" anchor="ctr"/>
          <a:lstStyle/>
          <a:p>
            <a:pPr defTabSz="904792">
              <a:defRPr/>
            </a:pPr>
            <a:endParaRPr lang="ru-RU" sz="17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27203" y="0"/>
            <a:ext cx="89662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92" y="1636713"/>
            <a:ext cx="9623425" cy="5556250"/>
          </a:xfrm>
          <a:prstGeom prst="rect">
            <a:avLst/>
          </a:prstGeom>
          <a:solidFill>
            <a:srgbClr val="FFFFFF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2367" y="7265989"/>
            <a:ext cx="33861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algn="ctr" defTabSz="1031853">
              <a:defRPr sz="1700">
                <a:solidFill>
                  <a:srgbClr val="00339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726613" y="7035800"/>
            <a:ext cx="966787" cy="525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algn="r" defTabSz="1031853">
              <a:defRPr sz="1700">
                <a:solidFill>
                  <a:srgbClr val="003399"/>
                </a:solidFill>
                <a:latin typeface="Arial" charset="0"/>
              </a:defRPr>
            </a:lvl1pPr>
          </a:lstStyle>
          <a:p>
            <a:pPr>
              <a:defRPr/>
            </a:pPr>
            <a:fld id="{18289FF1-8706-4966-8816-6AB144758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5" name="Picture 9" descr="Герб_МНС_РФ_Цвет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15892" y="79380"/>
            <a:ext cx="1209675" cy="13192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bg1"/>
            </a:outerShdw>
          </a:effectLst>
          <a:ex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049" r:id="rId1"/>
    <p:sldLayoutId id="2147488050" r:id="rId2"/>
    <p:sldLayoutId id="2147488051" r:id="rId3"/>
    <p:sldLayoutId id="2147488052" r:id="rId4"/>
    <p:sldLayoutId id="2147488053" r:id="rId5"/>
    <p:sldLayoutId id="2147488054" r:id="rId6"/>
    <p:sldLayoutId id="2147488055" r:id="rId7"/>
    <p:sldLayoutId id="2147488056" r:id="rId8"/>
    <p:sldLayoutId id="2147488057" r:id="rId9"/>
    <p:sldLayoutId id="2147488058" r:id="rId10"/>
    <p:sldLayoutId id="2147488059" r:id="rId11"/>
    <p:sldLayoutId id="2147488060" r:id="rId12"/>
    <p:sldLayoutId id="2147488061" r:id="rId13"/>
    <p:sldLayoutId id="2147488062" r:id="rId14"/>
    <p:sldLayoutId id="2147488063" r:id="rId15"/>
  </p:sldLayoutIdLst>
  <p:transition spd="slow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5pPr>
      <a:lvl6pPr marL="517933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6pPr>
      <a:lvl7pPr marL="103586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7pPr>
      <a:lvl8pPr marL="155379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8pPr>
      <a:lvl9pPr marL="207173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9pPr>
    </p:titleStyle>
    <p:bodyStyle>
      <a:lvl1pPr marL="296653" indent="-296653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7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809054" indent="-302998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315108" indent="-291895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3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718049" indent="-195126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3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119403" indent="-188779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641816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3159752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677680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4195611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93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86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79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73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6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59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5526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4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52" tIns="51776" rIns="103552" bIns="517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4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52" tIns="51776" rIns="103552" bIns="517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52" tIns="51776" rIns="103552" bIns="51776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52" tIns="51776" rIns="103552" bIns="51776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52" tIns="51776" rIns="103552" bIns="51776" numCol="1" anchor="ctr" anchorCtr="0" compatLnSpc="1">
            <a:prstTxWarp prst="textNoShape">
              <a:avLst/>
            </a:prstTxWarp>
          </a:bodyPr>
          <a:lstStyle>
            <a:lvl1pPr algn="ctr" defTabSz="1031853">
              <a:lnSpc>
                <a:spcPts val="2384"/>
              </a:lnSpc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2983929-9DDF-4431-8625-AA16BDA17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64" r:id="rId1"/>
    <p:sldLayoutId id="2147488065" r:id="rId2"/>
    <p:sldLayoutId id="2147488066" r:id="rId3"/>
    <p:sldLayoutId id="2147488067" r:id="rId4"/>
    <p:sldLayoutId id="2147488068" r:id="rId5"/>
    <p:sldLayoutId id="2147488069" r:id="rId6"/>
    <p:sldLayoutId id="2147488070" r:id="rId7"/>
    <p:sldLayoutId id="2147488071" r:id="rId8"/>
    <p:sldLayoutId id="2147488072" r:id="rId9"/>
    <p:sldLayoutId id="2147488073" r:id="rId10"/>
    <p:sldLayoutId id="2147488074" r:id="rId11"/>
    <p:sldLayoutId id="2147488075" r:id="rId12"/>
  </p:sldLayoutIdLst>
  <p:hf hdr="0" ftr="0" dt="0"/>
  <p:txStyles>
    <p:titleStyle>
      <a:lvl1pPr algn="l" defTabSz="1029560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29560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29560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29560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29560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3948" algn="l" defTabSz="1035615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7924" algn="l" defTabSz="1035615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1901" algn="l" defTabSz="1035615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5869" algn="l" defTabSz="1035615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3763" indent="-353763" algn="l" defTabSz="1029560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3763" indent="82492" algn="l" defTabSz="1029560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1180" indent="-250648" algn="l" defTabSz="102956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6271" algn="just" defTabSz="102956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8223" indent="387076" algn="l" defTabSz="102956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8127" indent="-258923" algn="l" defTabSz="103568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5964" indent="-258923" algn="l" defTabSz="103568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3804" indent="-258923" algn="l" defTabSz="103568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1649" indent="-258923" algn="l" defTabSz="103568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844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680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519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362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203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044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4888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2726" algn="l" defTabSz="10356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5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947" tIns="51976" rIns="103947" bIns="519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algn="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8CDB8EE-9EEA-47F9-BA70-8B44635DF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76" r:id="rId1"/>
    <p:sldLayoutId id="2147488077" r:id="rId2"/>
    <p:sldLayoutId id="2147488078" r:id="rId3"/>
    <p:sldLayoutId id="2147488079" r:id="rId4"/>
    <p:sldLayoutId id="2147488080" r:id="rId5"/>
    <p:sldLayoutId id="2147488081" r:id="rId6"/>
    <p:sldLayoutId id="2147488082" r:id="rId7"/>
    <p:sldLayoutId id="2147488083" r:id="rId8"/>
    <p:sldLayoutId id="2147488084" r:id="rId9"/>
    <p:sldLayoutId id="2147488085" r:id="rId10"/>
    <p:sldLayoutId id="2147488086" r:id="rId11"/>
  </p:sldLayoutIdLst>
  <p:hf hdr="0" dt="0"/>
  <p:txStyles>
    <p:titleStyle>
      <a:lvl1pPr algn="ctr" defTabSz="1037492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5787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1571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67368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3156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88664" indent="-388664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2367" indent="-323622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9246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7992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6736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8544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8278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8013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7749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9738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9472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9202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8941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679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8411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8147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57885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837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44" tIns="58221" rIns="116444" bIns="582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36D4C812-755B-41A7-9AEF-8C7F94F7195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87" r:id="rId1"/>
    <p:sldLayoutId id="2147488088" r:id="rId2"/>
    <p:sldLayoutId id="2147488089" r:id="rId3"/>
    <p:sldLayoutId id="2147488090" r:id="rId4"/>
    <p:sldLayoutId id="2147488091" r:id="rId5"/>
    <p:sldLayoutId id="2147488092" r:id="rId6"/>
    <p:sldLayoutId id="2147488093" r:id="rId7"/>
    <p:sldLayoutId id="2147488094" r:id="rId8"/>
    <p:sldLayoutId id="2147488095" r:id="rId9"/>
    <p:sldLayoutId id="2147488096" r:id="rId10"/>
    <p:sldLayoutId id="2147488097" r:id="rId11"/>
    <p:sldLayoutId id="2147488098" r:id="rId12"/>
    <p:sldLayoutId id="2147488099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9112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2253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4488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6715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48941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232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460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6691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8917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1143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3378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5602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7829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6704" y="252418"/>
            <a:ext cx="10169525" cy="272097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89091" name="Group 15"/>
          <p:cNvGrpSpPr>
            <a:grpSpLocks noChangeAspect="1"/>
          </p:cNvGrpSpPr>
          <p:nvPr/>
        </p:nvGrpSpPr>
        <p:grpSpPr bwMode="auto">
          <a:xfrm>
            <a:off x="247650" y="1851025"/>
            <a:ext cx="10201276" cy="1466850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89092" name="Title Placeholder 1"/>
          <p:cNvSpPr>
            <a:spLocks noGrp="1"/>
          </p:cNvSpPr>
          <p:nvPr>
            <p:ph type="title"/>
          </p:nvPr>
        </p:nvSpPr>
        <p:spPr bwMode="auto">
          <a:xfrm>
            <a:off x="534992" y="373064"/>
            <a:ext cx="96234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850" y="6891342"/>
            <a:ext cx="4427538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018" y="6891342"/>
            <a:ext cx="4427537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251" y="6891342"/>
            <a:ext cx="1358900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fld id="{9563C3FD-0525-4986-9794-123D046D8FD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909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9178" y="2949575"/>
            <a:ext cx="866457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57" tIns="51932" rIns="103857" bIns="519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9" r:id="rId1"/>
    <p:sldLayoutId id="2147488110" r:id="rId2"/>
    <p:sldLayoutId id="2147488111" r:id="rId3"/>
    <p:sldLayoutId id="2147488112" r:id="rId4"/>
    <p:sldLayoutId id="2147488113" r:id="rId5"/>
    <p:sldLayoutId id="2147488114" r:id="rId6"/>
    <p:sldLayoutId id="2147488115" r:id="rId7"/>
    <p:sldLayoutId id="2147488116" r:id="rId8"/>
    <p:sldLayoutId id="2147488117" r:id="rId9"/>
    <p:sldLayoutId id="2147488118" r:id="rId10"/>
    <p:sldLayoutId id="2147488119" r:id="rId11"/>
    <p:sldLayoutId id="2147488120" r:id="rId12"/>
    <p:sldLayoutId id="2147488121" r:id="rId13"/>
    <p:sldLayoutId id="2147488122" r:id="rId14"/>
    <p:sldLayoutId id="2147488123" r:id="rId15"/>
    <p:sldLayoutId id="2147488124" r:id="rId16"/>
    <p:sldLayoutId id="2147488125" r:id="rId17"/>
    <p:sldLayoutId id="2147488126" r:id="rId18"/>
    <p:sldLayoutId id="2147488127" r:id="rId19"/>
    <p:sldLayoutId id="2147488128" r:id="rId20"/>
  </p:sldLayoutIdLst>
  <p:hf hdr="0" ftr="0" dt="0"/>
  <p:txStyles>
    <p:titleStyle>
      <a:lvl1pPr algn="ctr" defTabSz="1037492" rtl="0" fontAlgn="base">
        <a:spcBef>
          <a:spcPct val="0"/>
        </a:spcBef>
        <a:spcAft>
          <a:spcPct val="0"/>
        </a:spcAft>
        <a:defRPr sz="50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2pPr>
      <a:lvl3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3pPr>
      <a:lvl4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4pPr>
      <a:lvl5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10931" indent="-31093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3589" indent="-31093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70866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297659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0940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025135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6pPr>
      <a:lvl7pPr marL="2388619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7pPr>
      <a:lvl8pPr marL="2752104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8pPr>
      <a:lvl9pPr marL="3115587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9265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530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7795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056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6322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5587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4851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54113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161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63" tIns="58230" rIns="116463" bIns="58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A58ADE7E-45CB-4F89-BD62-7D989E49E9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29" r:id="rId1"/>
    <p:sldLayoutId id="2147488130" r:id="rId2"/>
    <p:sldLayoutId id="2147488131" r:id="rId3"/>
    <p:sldLayoutId id="2147488132" r:id="rId4"/>
    <p:sldLayoutId id="2147488133" r:id="rId5"/>
    <p:sldLayoutId id="2147488134" r:id="rId6"/>
    <p:sldLayoutId id="2147488135" r:id="rId7"/>
    <p:sldLayoutId id="2147488136" r:id="rId8"/>
    <p:sldLayoutId id="2147488137" r:id="rId9"/>
    <p:sldLayoutId id="2147488138" r:id="rId10"/>
    <p:sldLayoutId id="2147488139" r:id="rId11"/>
    <p:sldLayoutId id="2147488140" r:id="rId12"/>
    <p:sldLayoutId id="2147488141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9112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2734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5056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7372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49686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319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635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6949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9266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1580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3898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6215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8533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697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80" tIns="58238" rIns="116480" bIns="582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fld id="{81B6DC09-BBA2-4D08-8258-B94A54A4BF81}" type="datetimeFigureOut">
              <a:rPr lang="ru-RU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821363DD-DE85-47A1-8743-16636DB67C7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42" r:id="rId1"/>
    <p:sldLayoutId id="2147488143" r:id="rId2"/>
    <p:sldLayoutId id="2147488144" r:id="rId3"/>
    <p:sldLayoutId id="2147488145" r:id="rId4"/>
    <p:sldLayoutId id="2147488146" r:id="rId5"/>
    <p:sldLayoutId id="2147488147" r:id="rId6"/>
    <p:sldLayoutId id="2147488148" r:id="rId7"/>
    <p:sldLayoutId id="2147488149" r:id="rId8"/>
    <p:sldLayoutId id="2147488150" r:id="rId9"/>
    <p:sldLayoutId id="2147488151" r:id="rId10"/>
    <p:sldLayoutId id="2147488152" r:id="rId11"/>
  </p:sldLayoutIdLst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0699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3216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5623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8029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0432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407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809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7216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9616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2018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4424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6825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9231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029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550" tIns="58274" rIns="116550" bIns="582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B2E7994D-52B8-4399-9F7D-57FF63A5D53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53" r:id="rId1"/>
    <p:sldLayoutId id="2147488154" r:id="rId2"/>
    <p:sldLayoutId id="2147488155" r:id="rId3"/>
    <p:sldLayoutId id="2147488156" r:id="rId4"/>
    <p:sldLayoutId id="2147488157" r:id="rId5"/>
    <p:sldLayoutId id="2147488158" r:id="rId6"/>
    <p:sldLayoutId id="2147488159" r:id="rId7"/>
    <p:sldLayoutId id="2147488160" r:id="rId8"/>
    <p:sldLayoutId id="2147488161" r:id="rId9"/>
    <p:sldLayoutId id="2147488162" r:id="rId10"/>
    <p:sldLayoutId id="2147488163" r:id="rId11"/>
    <p:sldLayoutId id="2147488164" r:id="rId12"/>
    <p:sldLayoutId id="2147488165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6296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8499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2286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5142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7901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70656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3409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756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5508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826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101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3770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6524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9276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03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microsoft.com/office/2007/relationships/diagramDrawing" Target="../diagrams/drawing3.xml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diagramColors" Target="../diagrams/colors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11" Type="http://schemas.openxmlformats.org/officeDocument/2006/relationships/diagramQuickStyle" Target="../diagrams/quickStyle3.xml"/><Relationship Id="rId5" Type="http://schemas.openxmlformats.org/officeDocument/2006/relationships/image" Target="../media/image20.jpeg"/><Relationship Id="rId10" Type="http://schemas.openxmlformats.org/officeDocument/2006/relationships/diagramLayout" Target="../diagrams/layout3.xml"/><Relationship Id="rId4" Type="http://schemas.openxmlformats.org/officeDocument/2006/relationships/image" Target="../media/image19.png"/><Relationship Id="rId9" Type="http://schemas.openxmlformats.org/officeDocument/2006/relationships/diagramData" Target="../diagrams/data3.xml"/><Relationship Id="rId1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66750" y="2844800"/>
            <a:ext cx="9217026" cy="2735263"/>
          </a:xfrm>
        </p:spPr>
        <p:txBody>
          <a:bodyPr lIns="103552" tIns="51776" rIns="103552" bIns="51776"/>
          <a:lstStyle/>
          <a:p>
            <a:pPr algn="ctr"/>
            <a:r>
              <a:rPr lang="ru-RU" altLang="ru-RU" sz="3200" dirty="0">
                <a:solidFill>
                  <a:schemeClr val="bg1"/>
                </a:solidFill>
                <a:latin typeface="Arial Narrow" pitchFamily="34" charset="0"/>
              </a:rPr>
              <a:t>Об изменениях налогового законодательства по налогу на имущество организаций в 2019 году.</a:t>
            </a:r>
            <a:r>
              <a:rPr lang="ru-RU" altLang="ru-RU" sz="320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ru-RU" altLang="ru-RU" sz="3200">
                <a:solidFill>
                  <a:schemeClr val="bg1"/>
                </a:solidFill>
                <a:latin typeface="Arial Narrow" pitchFamily="34" charset="0"/>
              </a:rPr>
            </a:br>
            <a:endParaRPr lang="ru-RU" altLang="ru-RU" sz="3200" dirty="0">
              <a:solidFill>
                <a:srgbClr val="FF9900"/>
              </a:solidFill>
              <a:latin typeface="Arial Narrow" pitchFamily="34" charset="0"/>
            </a:endParaRPr>
          </a:p>
        </p:txBody>
      </p:sp>
      <p:sp>
        <p:nvSpPr>
          <p:cNvPr id="224258" name="Прямоугольник 3"/>
          <p:cNvSpPr>
            <a:spLocks noChangeArrowheads="1"/>
          </p:cNvSpPr>
          <p:nvPr/>
        </p:nvSpPr>
        <p:spPr bwMode="auto">
          <a:xfrm>
            <a:off x="593725" y="6046788"/>
            <a:ext cx="9359900" cy="11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10" tIns="45408" rIns="90810" bIns="45408">
            <a:spAutoFit/>
          </a:bodyPr>
          <a:lstStyle/>
          <a:p>
            <a:pPr algn="ctr" defTabSz="1029560"/>
            <a:r>
              <a:rPr lang="ru-RU" altLang="ru-RU" sz="2100" b="1">
                <a:latin typeface="Arial Narrow" pitchFamily="34" charset="0"/>
              </a:rPr>
              <a:t>начальник отдела налогообложения юридических лиц</a:t>
            </a:r>
          </a:p>
          <a:p>
            <a:pPr algn="ctr" defTabSz="1029560"/>
            <a:r>
              <a:rPr lang="ru-RU" altLang="ru-RU" sz="2100" b="1">
                <a:latin typeface="Arial Narrow" pitchFamily="34" charset="0"/>
              </a:rPr>
              <a:t>УФНС России по Республике Крым</a:t>
            </a:r>
          </a:p>
          <a:p>
            <a:pPr algn="ctr" defTabSz="1029560"/>
            <a:r>
              <a:rPr lang="ru-RU" altLang="ru-RU" sz="2400" b="1">
                <a:latin typeface="Arial Narrow" pitchFamily="34" charset="0"/>
              </a:rPr>
              <a:t>Первашова Ольга Петровна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9500" y="6646863"/>
            <a:ext cx="914400" cy="914400"/>
          </a:xfrm>
          <a:prstGeom prst="rect">
            <a:avLst/>
          </a:prstGeom>
        </p:spPr>
        <p:txBody>
          <a:bodyPr wrap="none" lIns="103590" tIns="51796" rIns="103590" bIns="51796" anchor="ctr">
            <a:normAutofit/>
          </a:bodyPr>
          <a:lstStyle/>
          <a:p>
            <a:pPr defTabSz="1035865" fontAlgn="auto">
              <a:spcAft>
                <a:spcPts val="0"/>
              </a:spcAft>
              <a:defRPr/>
            </a:pPr>
            <a:endParaRPr lang="ru-RU" sz="2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Стрелка вниз 8"/>
          <p:cNvGrpSpPr>
            <a:grpSpLocks/>
          </p:cNvGrpSpPr>
          <p:nvPr/>
        </p:nvGrpSpPr>
        <p:grpSpPr bwMode="auto">
          <a:xfrm>
            <a:off x="8318505" y="2322517"/>
            <a:ext cx="557213" cy="849312"/>
            <a:chOff x="4481" y="995"/>
            <a:chExt cx="300" cy="364"/>
          </a:xfrm>
        </p:grpSpPr>
        <p:pic>
          <p:nvPicPr>
            <p:cNvPr id="461827" name="Стрелка вниз 8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81" y="995"/>
              <a:ext cx="300" cy="364"/>
            </a:xfrm>
            <a:prstGeom prst="rect">
              <a:avLst/>
            </a:prstGeom>
            <a:noFill/>
          </p:spPr>
        </p:pic>
        <p:sp>
          <p:nvSpPr>
            <p:cNvPr id="461828" name="Text Box 4"/>
            <p:cNvSpPr txBox="1">
              <a:spLocks noChangeArrowheads="1"/>
            </p:cNvSpPr>
            <p:nvPr/>
          </p:nvSpPr>
          <p:spPr bwMode="auto">
            <a:xfrm>
              <a:off x="4577" y="1017"/>
              <a:ext cx="114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6824" tIns="58412" rIns="116824" bIns="58412" anchor="ctr"/>
            <a:lstStyle/>
            <a:p>
              <a:pPr algn="ctr" defTabSz="1042252"/>
              <a:endParaRPr lang="ru-RU" sz="2100">
                <a:solidFill>
                  <a:srgbClr val="FFFFFF"/>
                </a:solidFill>
              </a:endParaRPr>
            </a:p>
          </p:txBody>
        </p:sp>
      </p:grp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592889" y="1473201"/>
            <a:ext cx="3789363" cy="1023938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 lIns="133165" tIns="66584" rIns="133165" bIns="66584" anchor="ctr"/>
          <a:lstStyle/>
          <a:p>
            <a:pPr algn="ctr" defTabSz="1330973"/>
            <a:r>
              <a:rPr lang="ru-RU" sz="2100" b="1">
                <a:solidFill>
                  <a:srgbClr val="17375E"/>
                </a:solidFill>
              </a:rPr>
              <a:t>Администрации муниципальных образований</a:t>
            </a:r>
          </a:p>
        </p:txBody>
      </p:sp>
      <p:sp>
        <p:nvSpPr>
          <p:cNvPr id="461830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70819" y="425700"/>
            <a:ext cx="9436100" cy="687388"/>
          </a:xfrm>
        </p:spPr>
        <p:txBody>
          <a:bodyPr lIns="104217" tIns="52108" rIns="104217" bIns="52108"/>
          <a:lstStyle/>
          <a:p>
            <a:pPr algn="ctr" eaLnBrk="1" hangingPunct="1">
              <a:lnSpc>
                <a:spcPct val="100000"/>
              </a:lnSpc>
            </a:pPr>
            <a:r>
              <a:rPr lang="ru-RU" sz="29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Вовлечение в налоговый оборот объектов незавершенного строительства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/>
              <a:t> </a:t>
            </a: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17" tIns="52108" rIns="104217" bIns="52108" anchor="ctr"/>
          <a:lstStyle/>
          <a:p>
            <a:pPr algn="ctr" defTabSz="1042252">
              <a:lnSpc>
                <a:spcPts val="2400"/>
              </a:lnSpc>
            </a:pPr>
            <a:fld id="{8152BC15-8D25-40B5-8B1F-E8680EA8CDF0}" type="slidenum">
              <a:rPr lang="ru-RU"/>
              <a:pPr algn="ctr" defTabSz="1042252">
                <a:lnSpc>
                  <a:spcPts val="2400"/>
                </a:lnSpc>
              </a:pPr>
              <a:t>10</a:t>
            </a:fld>
            <a:endParaRPr lang="ru-RU"/>
          </a:p>
        </p:txBody>
      </p:sp>
      <p:sp>
        <p:nvSpPr>
          <p:cNvPr id="7" name="TextBox 1"/>
          <p:cNvSpPr txBox="1"/>
          <p:nvPr/>
        </p:nvSpPr>
        <p:spPr>
          <a:xfrm>
            <a:off x="3374211" y="1808525"/>
            <a:ext cx="2425296" cy="52955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042320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- 3,3 тыс. объектов</a:t>
            </a:r>
          </a:p>
        </p:txBody>
      </p:sp>
      <p:grpSp>
        <p:nvGrpSpPr>
          <p:cNvPr id="6" name="Выгнутая вправо стрелка 5"/>
          <p:cNvGrpSpPr>
            <a:grpSpLocks/>
          </p:cNvGrpSpPr>
          <p:nvPr/>
        </p:nvGrpSpPr>
        <p:grpSpPr bwMode="auto">
          <a:xfrm>
            <a:off x="3100388" y="958850"/>
            <a:ext cx="4948238" cy="1414995"/>
            <a:chOff x="1670" y="411"/>
            <a:chExt cx="2665" cy="637"/>
          </a:xfrm>
        </p:grpSpPr>
        <p:pic>
          <p:nvPicPr>
            <p:cNvPr id="461834" name="Выгнутая вправо стрелка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0" y="411"/>
              <a:ext cx="2665" cy="637"/>
            </a:xfrm>
            <a:prstGeom prst="rect">
              <a:avLst/>
            </a:prstGeom>
            <a:noFill/>
          </p:spPr>
        </p:pic>
        <p:sp>
          <p:nvSpPr>
            <p:cNvPr id="461835" name="Text Box 11"/>
            <p:cNvSpPr txBox="1">
              <a:spLocks noChangeArrowheads="1"/>
            </p:cNvSpPr>
            <p:nvPr/>
          </p:nvSpPr>
          <p:spPr bwMode="auto">
            <a:xfrm rot="15712273">
              <a:off x="2841" y="-688"/>
              <a:ext cx="333" cy="2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6824" tIns="58412" rIns="116824" bIns="58412" anchor="ctr"/>
            <a:lstStyle/>
            <a:p>
              <a:pPr algn="ctr" defTabSz="1042252"/>
              <a:endParaRPr lang="ru-RU" sz="21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TextBox 1"/>
          <p:cNvGrpSpPr>
            <a:grpSpLocks/>
          </p:cNvGrpSpPr>
          <p:nvPr/>
        </p:nvGrpSpPr>
        <p:grpSpPr bwMode="auto">
          <a:xfrm>
            <a:off x="3457578" y="2965454"/>
            <a:ext cx="6986589" cy="574675"/>
            <a:chOff x="1862" y="1271"/>
            <a:chExt cx="3764" cy="246"/>
          </a:xfrm>
        </p:grpSpPr>
        <p:pic>
          <p:nvPicPr>
            <p:cNvPr id="461837" name="TextBox 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62" y="1271"/>
              <a:ext cx="3764" cy="246"/>
            </a:xfrm>
            <a:prstGeom prst="rect">
              <a:avLst/>
            </a:prstGeom>
            <a:noFill/>
          </p:spPr>
        </p:pic>
        <p:sp>
          <p:nvSpPr>
            <p:cNvPr id="461838" name="Text Box 14"/>
            <p:cNvSpPr txBox="1">
              <a:spLocks noChangeArrowheads="1"/>
            </p:cNvSpPr>
            <p:nvPr/>
          </p:nvSpPr>
          <p:spPr bwMode="auto">
            <a:xfrm>
              <a:off x="1902" y="1312"/>
              <a:ext cx="3690" cy="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33261" tIns="66631" rIns="133261" bIns="66631" anchor="ctr"/>
            <a:lstStyle/>
            <a:p>
              <a:pPr defTabSz="1330973"/>
              <a:r>
                <a:rPr lang="ru-RU" sz="1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привлечение по статье 9.5 КоАП за фактическую эксплуатацию</a:t>
              </a:r>
            </a:p>
          </p:txBody>
        </p:sp>
      </p:grpSp>
      <p:pic>
        <p:nvPicPr>
          <p:cNvPr id="4618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688" y="1011242"/>
            <a:ext cx="2776537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TextBox 1"/>
          <p:cNvGrpSpPr>
            <a:grpSpLocks/>
          </p:cNvGrpSpPr>
          <p:nvPr/>
        </p:nvGrpSpPr>
        <p:grpSpPr bwMode="auto">
          <a:xfrm>
            <a:off x="3457575" y="3332168"/>
            <a:ext cx="7073828" cy="574675"/>
            <a:chOff x="1862" y="1428"/>
            <a:chExt cx="3811" cy="246"/>
          </a:xfrm>
        </p:grpSpPr>
        <p:pic>
          <p:nvPicPr>
            <p:cNvPr id="461841" name="TextBox 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62" y="1428"/>
              <a:ext cx="3764" cy="246"/>
            </a:xfrm>
            <a:prstGeom prst="rect">
              <a:avLst/>
            </a:prstGeom>
            <a:noFill/>
          </p:spPr>
        </p:pic>
        <p:sp>
          <p:nvSpPr>
            <p:cNvPr id="461842" name="Text Box 18"/>
            <p:cNvSpPr txBox="1">
              <a:spLocks noChangeArrowheads="1"/>
            </p:cNvSpPr>
            <p:nvPr/>
          </p:nvSpPr>
          <p:spPr bwMode="auto">
            <a:xfrm>
              <a:off x="1902" y="1471"/>
              <a:ext cx="3771" cy="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33261" tIns="66631" rIns="133261" bIns="66631" anchor="ctr"/>
            <a:lstStyle/>
            <a:p>
              <a:pPr defTabSz="1330973"/>
              <a:r>
                <a:rPr lang="ru-RU" sz="1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постановка на учет как готовых объектов капстроительства</a:t>
              </a:r>
              <a:endPara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TextBox 1"/>
          <p:cNvGrpSpPr>
            <a:grpSpLocks/>
          </p:cNvGrpSpPr>
          <p:nvPr/>
        </p:nvGrpSpPr>
        <p:grpSpPr bwMode="auto">
          <a:xfrm>
            <a:off x="3471863" y="3702050"/>
            <a:ext cx="6978650" cy="573088"/>
            <a:chOff x="1870" y="1586"/>
            <a:chExt cx="3759" cy="246"/>
          </a:xfrm>
        </p:grpSpPr>
        <p:pic>
          <p:nvPicPr>
            <p:cNvPr id="461844" name="TextBox 1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870" y="1586"/>
              <a:ext cx="3759" cy="246"/>
            </a:xfrm>
            <a:prstGeom prst="rect">
              <a:avLst/>
            </a:prstGeom>
            <a:noFill/>
          </p:spPr>
        </p:pic>
        <p:sp>
          <p:nvSpPr>
            <p:cNvPr id="461845" name="Text Box 21"/>
            <p:cNvSpPr txBox="1">
              <a:spLocks noChangeArrowheads="1"/>
            </p:cNvSpPr>
            <p:nvPr/>
          </p:nvSpPr>
          <p:spPr bwMode="auto">
            <a:xfrm>
              <a:off x="1909" y="1625"/>
              <a:ext cx="3685" cy="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33261" tIns="66631" rIns="133261" bIns="66631" anchor="ctr"/>
            <a:lstStyle/>
            <a:p>
              <a:pPr defTabSz="1330973"/>
              <a:r>
                <a:rPr lang="ru-RU" sz="18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установление реальной кадастровой стоимости</a:t>
              </a:r>
            </a:p>
          </p:txBody>
        </p:sp>
      </p:grpSp>
      <p:pic>
        <p:nvPicPr>
          <p:cNvPr id="46184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8166" y="4433892"/>
            <a:ext cx="2786062" cy="284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"/>
          <p:cNvSpPr txBox="1"/>
          <p:nvPr/>
        </p:nvSpPr>
        <p:spPr>
          <a:xfrm>
            <a:off x="3325750" y="4456492"/>
            <a:ext cx="4326238" cy="4400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042320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Вид – объект незавершенного строительства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3325752" y="4922896"/>
            <a:ext cx="1800392" cy="44067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042320" fontAlgn="auto"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= 1300 м²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3325751" y="5362962"/>
            <a:ext cx="1800108" cy="44070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042320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КС = 2,2 тыс. руб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321080" y="3978970"/>
            <a:ext cx="1222159" cy="44060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042320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Пример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325753" y="5804481"/>
            <a:ext cx="2978915" cy="44005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042320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defTabSz="1042320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эксплуатируется более 10 лет</a:t>
            </a:r>
          </a:p>
          <a:p>
            <a:pPr marL="285549" indent="-285549" defTabSz="1042320" fontAlgn="auto">
              <a:spcAft>
                <a:spcPts val="0"/>
              </a:spcAft>
              <a:buFontTx/>
              <a:buChar char="-"/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3325752" y="6245130"/>
            <a:ext cx="2978915" cy="81679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4233" tIns="52116" rIns="104233" bIns="5211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04232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Аналогичный объект имеет КС около 10 млн. руб.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Схема 27"/>
          <p:cNvGraphicFramePr/>
          <p:nvPr/>
        </p:nvGraphicFramePr>
        <p:xfrm>
          <a:off x="6265481" y="5071658"/>
          <a:ext cx="4407704" cy="2268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9" name="Овал 28"/>
          <p:cNvSpPr/>
          <p:nvPr/>
        </p:nvSpPr>
        <p:spPr>
          <a:xfrm>
            <a:off x="7813604" y="4587177"/>
            <a:ext cx="1346985" cy="1113049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815666">
              <a:defRPr/>
            </a:pPr>
            <a:r>
              <a:rPr lang="ru-RU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234489" y="165105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82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pPr algn="ctr"/>
            <a:r>
              <a:rPr lang="ru-RU" sz="4000" b="1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5307830"/>
              </p:ext>
            </p:extLst>
          </p:nvPr>
        </p:nvGraphicFramePr>
        <p:xfrm>
          <a:off x="967813" y="1444938"/>
          <a:ext cx="8562146" cy="5001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FD8764-8AC4-4DE9-A889-C49C2F045FE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61463" y="49216"/>
            <a:ext cx="1196976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2"/>
          <p:cNvSpPr txBox="1">
            <a:spLocks noGrp="1"/>
          </p:cNvSpPr>
          <p:nvPr>
            <p:ph type="title"/>
          </p:nvPr>
        </p:nvSpPr>
        <p:spPr bwMode="auto">
          <a:xfrm>
            <a:off x="883604" y="366770"/>
            <a:ext cx="8580438" cy="1032098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3200" spc="64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Налог на имущество организаций</a:t>
            </a:r>
            <a:br>
              <a:rPr lang="ru-RU" sz="3200" spc="64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spc="64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2015-2018 </a:t>
            </a: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91368" y="6498378"/>
            <a:ext cx="2139586" cy="386293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2600" spc="64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Деклараций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1304651" y="6498378"/>
            <a:ext cx="2947327" cy="439526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3200" spc="64" dirty="0">
                <a:ln w="11430"/>
                <a:solidFill>
                  <a:srgbClr val="F7964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4541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3325675" y="6498378"/>
            <a:ext cx="2273653" cy="439526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3200" spc="64" dirty="0">
                <a:ln w="11430"/>
                <a:solidFill>
                  <a:srgbClr val="F7964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5031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5009862" y="6446644"/>
            <a:ext cx="2273653" cy="439526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3200" spc="64" dirty="0">
                <a:ln w="11430"/>
                <a:solidFill>
                  <a:srgbClr val="F7964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5952</a:t>
            </a:r>
          </a:p>
        </p:txBody>
      </p:sp>
      <p:sp>
        <p:nvSpPr>
          <p:cNvPr id="13" name="Заголовок 2"/>
          <p:cNvSpPr txBox="1">
            <a:spLocks/>
          </p:cNvSpPr>
          <p:nvPr/>
        </p:nvSpPr>
        <p:spPr bwMode="auto">
          <a:xfrm>
            <a:off x="6812625" y="6498378"/>
            <a:ext cx="2348840" cy="439526"/>
          </a:xfrm>
          <a:prstGeom prst="rect">
            <a:avLst/>
          </a:prstGeom>
          <a:noFill/>
          <a:ln>
            <a:noFill/>
          </a:ln>
          <a:extLst/>
        </p:spPr>
        <p:txBody>
          <a:bodyPr lIns="102982" tIns="51488" rIns="102982" bIns="51488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3200" spc="64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2146</a:t>
            </a:r>
          </a:p>
          <a:p>
            <a:pPr algn="ctr">
              <a:lnSpc>
                <a:spcPct val="100000"/>
              </a:lnSpc>
              <a:defRPr/>
            </a:pPr>
            <a:r>
              <a:rPr lang="ru-RU" sz="1100" spc="64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(на 18.02.2019)</a:t>
            </a:r>
          </a:p>
        </p:txBody>
      </p:sp>
      <p:pic>
        <p:nvPicPr>
          <p:cNvPr id="16" name="Picture 2" descr="D:\МАТЕРИАЛЫ КОЛЛЕГИЙ\Для слайдов\untitled5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47088" y="6049498"/>
            <a:ext cx="14287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"/>
          <p:cNvSpPr txBox="1"/>
          <p:nvPr/>
        </p:nvSpPr>
        <p:spPr>
          <a:xfrm>
            <a:off x="1052023" y="1238182"/>
            <a:ext cx="1069340" cy="292141"/>
          </a:xfrm>
          <a:prstGeom prst="rect">
            <a:avLst/>
          </a:prstGeom>
        </p:spPr>
        <p:txBody>
          <a:bodyPr vert="horz" wrap="none" lIns="118961" tIns="59481" rIns="118961" bIns="59481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189604" fontAlgn="auto">
              <a:spcAft>
                <a:spcPts val="0"/>
              </a:spcAft>
            </a:pPr>
            <a:r>
              <a:rPr lang="ru-RU" sz="1800" b="1" dirty="0" err="1">
                <a:solidFill>
                  <a:srgbClr val="005AA9"/>
                </a:solidFill>
              </a:rPr>
              <a:t>млрд.руб</a:t>
            </a:r>
            <a:r>
              <a:rPr lang="ru-RU" sz="1800" b="1">
                <a:solidFill>
                  <a:srgbClr val="005AA9"/>
                </a:solidFill>
              </a:rPr>
              <a:t>.</a:t>
            </a:r>
            <a:endParaRPr lang="ru-RU" sz="1800" b="1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62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522164" y="1188343"/>
          <a:ext cx="9174312" cy="5619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2930" name="Заголовок 2"/>
          <p:cNvSpPr>
            <a:spLocks noGrp="1"/>
          </p:cNvSpPr>
          <p:nvPr>
            <p:ph type="title"/>
          </p:nvPr>
        </p:nvSpPr>
        <p:spPr>
          <a:xfrm>
            <a:off x="809629" y="165100"/>
            <a:ext cx="8582025" cy="1023938"/>
          </a:xfrm>
        </p:spPr>
        <p:txBody>
          <a:bodyPr/>
          <a:lstStyle/>
          <a:p>
            <a:pPr defTabSz="1032733" fontAlgn="base">
              <a:spcAft>
                <a:spcPct val="0"/>
              </a:spcAft>
            </a:pPr>
            <a:r>
              <a:rPr lang="ru-RU" sz="3700">
                <a:solidFill>
                  <a:srgbClr val="FF0000"/>
                </a:solidFill>
              </a:rPr>
              <a:t>Изменения в законодательстве 2018</a:t>
            </a:r>
          </a:p>
        </p:txBody>
      </p:sp>
      <p:sp>
        <p:nvSpPr>
          <p:cNvPr id="25293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defTabSz="1034319"/>
            <a:fld id="{21E5A90B-9F50-46D1-B96C-B7FAB01DC434}" type="slidenum">
              <a:rPr lang="ru-RU" smtClean="0"/>
              <a:pPr defTabSz="1034319"/>
              <a:t>3</a:t>
            </a:fld>
            <a:endParaRPr lang="ru-RU" smtClean="0"/>
          </a:p>
        </p:txBody>
      </p:sp>
      <p:pic>
        <p:nvPicPr>
          <p:cNvPr id="25293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34489" y="165105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2933" name="Picture 2" descr="D:\МАТЕРИАЛЫ КОЛЛЕГИЙ\Для слайдов\untitled4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69875" y="11588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305963396"/>
              </p:ext>
            </p:extLst>
          </p:nvPr>
        </p:nvGraphicFramePr>
        <p:xfrm>
          <a:off x="810196" y="1116340"/>
          <a:ext cx="9138144" cy="6033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6306" name="Заголовок 2"/>
          <p:cNvSpPr>
            <a:spLocks noGrp="1"/>
          </p:cNvSpPr>
          <p:nvPr>
            <p:ph type="title"/>
          </p:nvPr>
        </p:nvSpPr>
        <p:spPr>
          <a:xfrm>
            <a:off x="264476" y="221457"/>
            <a:ext cx="8999538" cy="894878"/>
          </a:xfrm>
        </p:spPr>
        <p:txBody>
          <a:bodyPr/>
          <a:lstStyle/>
          <a:p>
            <a:pPr algn="ctr" defTabSz="1040665" fontAlgn="base">
              <a:spcAft>
                <a:spcPct val="0"/>
              </a:spcAft>
            </a:pPr>
            <a:r>
              <a:rPr lang="ru-RU" sz="4000" dirty="0">
                <a:solidFill>
                  <a:srgbClr val="FF0000"/>
                </a:solidFill>
              </a:rPr>
              <a:t>Налог на имущество организаций</a:t>
            </a:r>
          </a:p>
        </p:txBody>
      </p:sp>
      <p:sp>
        <p:nvSpPr>
          <p:cNvPr id="226307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1147">
              <a:lnSpc>
                <a:spcPts val="2400"/>
              </a:lnSpc>
            </a:pPr>
            <a:r>
              <a:rPr lang="ru-RU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35668" y="1981204"/>
            <a:ext cx="1069975" cy="1344613"/>
          </a:xfrm>
          <a:prstGeom prst="rect">
            <a:avLst/>
          </a:prstGeom>
        </p:spPr>
        <p:txBody>
          <a:bodyPr wrap="none" lIns="133147" tIns="66572" rIns="133147" bIns="66572" anchor="ctr">
            <a:normAutofit/>
          </a:bodyPr>
          <a:lstStyle/>
          <a:p>
            <a:pPr defTabSz="1331468" fontAlgn="auto">
              <a:spcAft>
                <a:spcPts val="0"/>
              </a:spcAft>
              <a:defRPr/>
            </a:pPr>
            <a:endParaRPr lang="ru-RU" sz="6000" b="1" dirty="0">
              <a:solidFill>
                <a:srgbClr val="005AA9"/>
              </a:solidFill>
              <a:latin typeface="Calibri"/>
              <a:ea typeface="+mj-ea"/>
              <a:cs typeface="+mj-cs"/>
            </a:endParaRPr>
          </a:p>
        </p:txBody>
      </p:sp>
      <p:pic>
        <p:nvPicPr>
          <p:cNvPr id="22631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74175" y="134938"/>
            <a:ext cx="1103314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03753" y="134940"/>
            <a:ext cx="10167559" cy="663575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000" b="1" dirty="0">
                <a:solidFill>
                  <a:srgbClr val="FF0000"/>
                </a:solidFill>
              </a:rPr>
              <a:t>Информация об объекте недвижимого имущества 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91138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9739312" y="6721475"/>
            <a:ext cx="719954" cy="6889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defTabSz="1034684"/>
            <a:r>
              <a:rPr lang="ru-RU" sz="3200" dirty="0">
                <a:solidFill>
                  <a:prstClr val="white"/>
                </a:solidFill>
              </a:rPr>
              <a:t>5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>
          <a:xfrm flipV="1">
            <a:off x="9472615" y="7059615"/>
            <a:ext cx="55561" cy="50800"/>
          </a:xfrm>
        </p:spPr>
        <p:txBody>
          <a:bodyPr numCol="2" rtlCol="0">
            <a:noAutofit/>
          </a:bodyPr>
          <a:lstStyle/>
          <a:p>
            <a:pPr defTabSz="1042320" fontAlgn="auto">
              <a:spcAft>
                <a:spcPts val="0"/>
              </a:spcAft>
              <a:defRPr/>
            </a:pPr>
            <a:endParaRPr lang="ru-RU" sz="500" dirty="0"/>
          </a:p>
        </p:txBody>
      </p:sp>
      <p:pic>
        <p:nvPicPr>
          <p:cNvPr id="911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1613" y="134940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1" y="809688"/>
            <a:ext cx="982949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1" tIns="52125" rIns="104251" bIns="52125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ctr" defTabSz="9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00736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801472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202207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602943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00" b="1" dirty="0"/>
              <a:t>Раздел 2.1 в ред. Приказа ФНС от 04.10.2018</a:t>
            </a:r>
            <a:r>
              <a:rPr lang="en-US" sz="2300" b="1" dirty="0"/>
              <a:t> </a:t>
            </a:r>
            <a:r>
              <a:rPr lang="ru-RU" sz="2300" b="1" dirty="0"/>
              <a:t>№ ММВ-7-21/575</a:t>
            </a:r>
            <a:r>
              <a:rPr lang="en-US" sz="2300" b="1" dirty="0"/>
              <a:t>@</a:t>
            </a:r>
            <a:endParaRPr lang="ru-RU" sz="23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57192" y="3939416"/>
            <a:ext cx="2528947" cy="952705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r>
              <a:rPr lang="ru-RU" sz="1600" b="1" dirty="0">
                <a:solidFill>
                  <a:schemeClr val="tx1"/>
                </a:solidFill>
              </a:rPr>
              <a:t>Стр. 030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 defTabSz="1042136">
              <a:defRPr/>
            </a:pPr>
            <a:r>
              <a:rPr lang="ru-RU" sz="1600" b="1" u="sng" dirty="0">
                <a:solidFill>
                  <a:schemeClr val="tx1"/>
                </a:solidFill>
              </a:rPr>
              <a:t>только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в случае заполнения </a:t>
            </a:r>
            <a:r>
              <a:rPr lang="ru-RU" sz="1600" b="1" dirty="0">
                <a:solidFill>
                  <a:schemeClr val="tx1"/>
                </a:solidFill>
              </a:rPr>
              <a:t>стр.010 с кодом «3»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5119707">
            <a:off x="7181622" y="3857613"/>
            <a:ext cx="167192" cy="1332299"/>
          </a:xfrm>
          <a:prstGeom prst="downArrow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3465" y="5844828"/>
            <a:ext cx="8246605" cy="952706"/>
          </a:xfrm>
          <a:prstGeom prst="round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Раздел не </a:t>
            </a:r>
            <a:r>
              <a:rPr lang="ru-RU" b="1" dirty="0">
                <a:solidFill>
                  <a:schemeClr val="tx1"/>
                </a:solidFill>
              </a:rPr>
              <a:t>заполняется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случае выбытия объекта недвижимого имущества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до </a:t>
            </a:r>
            <a:r>
              <a:rPr lang="ru-RU" b="1" dirty="0">
                <a:solidFill>
                  <a:srgbClr val="FF0000"/>
                </a:solidFill>
              </a:rPr>
              <a:t>31 </a:t>
            </a:r>
            <a:r>
              <a:rPr lang="ru-RU" b="1" dirty="0" smtClean="0">
                <a:solidFill>
                  <a:srgbClr val="FF0000"/>
                </a:solidFill>
              </a:rPr>
              <a:t>декабря</a:t>
            </a:r>
            <a:endParaRPr lang="ru-RU" b="1" dirty="0">
              <a:solidFill>
                <a:srgbClr val="FF0000"/>
              </a:solidFill>
            </a:endParaRPr>
          </a:p>
          <a:p>
            <a:pPr algn="ctr" defTabSz="1042136">
              <a:defRPr/>
            </a:pP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957192" y="5050906"/>
            <a:ext cx="2420296" cy="79392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r>
              <a:rPr lang="ru-RU" sz="1600" b="1" dirty="0">
                <a:solidFill>
                  <a:schemeClr val="tx1"/>
                </a:solidFill>
              </a:rPr>
              <a:t>Стр. 050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 defTabSz="1042136">
              <a:defRPr/>
            </a:pPr>
            <a:r>
              <a:rPr lang="ru-RU" sz="1600" b="1" dirty="0">
                <a:solidFill>
                  <a:srgbClr val="FF0000"/>
                </a:solidFill>
              </a:rPr>
              <a:t>Данные для расчета Налоговой базы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 rot="5119707">
            <a:off x="7225532" y="4540164"/>
            <a:ext cx="167192" cy="1332299"/>
          </a:xfrm>
          <a:prstGeom prst="downArrow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788771" y="3224887"/>
            <a:ext cx="2588717" cy="63513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r>
              <a:rPr lang="ru-RU" sz="1600" b="1" dirty="0">
                <a:solidFill>
                  <a:schemeClr val="tx1"/>
                </a:solidFill>
              </a:rPr>
              <a:t>Стр. 020</a:t>
            </a:r>
          </a:p>
          <a:p>
            <a:pPr algn="ctr" defTabSz="1042136">
              <a:defRPr/>
            </a:pPr>
            <a:r>
              <a:rPr lang="ru-RU" sz="1600" b="1" dirty="0">
                <a:solidFill>
                  <a:schemeClr val="tx1"/>
                </a:solidFill>
              </a:rPr>
              <a:t>Номер объекта согласно его </a:t>
            </a:r>
            <a:r>
              <a:rPr lang="ru-RU" sz="1600" b="1" dirty="0">
                <a:solidFill>
                  <a:schemeClr val="tx1"/>
                </a:solidFill>
              </a:rPr>
              <a:t>кода </a:t>
            </a:r>
            <a:r>
              <a:rPr lang="ru-RU" sz="1600" b="1" dirty="0">
                <a:solidFill>
                  <a:schemeClr val="tx1"/>
                </a:solidFill>
              </a:rPr>
              <a:t>в стр.010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 rot="5119707" flipH="1">
            <a:off x="7200325" y="3193873"/>
            <a:ext cx="132758" cy="1332299"/>
          </a:xfrm>
          <a:prstGeom prst="downArrow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4" tIns="52107" rIns="104214" bIns="52107" anchor="ctr"/>
          <a:lstStyle/>
          <a:p>
            <a:pPr algn="ctr" defTabSz="1042136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1637043"/>
            <a:ext cx="6050267" cy="396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8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Объект 1"/>
          <p:cNvSpPr>
            <a:spLocks noGrp="1"/>
          </p:cNvSpPr>
          <p:nvPr>
            <p:ph idx="1"/>
          </p:nvPr>
        </p:nvSpPr>
        <p:spPr>
          <a:xfrm>
            <a:off x="450850" y="900117"/>
            <a:ext cx="9937749" cy="5826125"/>
          </a:xfrm>
        </p:spPr>
        <p:txBody>
          <a:bodyPr/>
          <a:lstStyle/>
          <a:p>
            <a:pPr marL="360108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4662" y="252246"/>
            <a:ext cx="9326483" cy="608215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ru-RU" sz="37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haroni" panose="02010803020104030203" pitchFamily="2" charset="-79"/>
              </a:rPr>
              <a:t>Налог на имущество организаций - 2019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9316" y="6877050"/>
            <a:ext cx="828675" cy="482600"/>
          </a:xfrm>
        </p:spPr>
        <p:txBody>
          <a:bodyPr/>
          <a:lstStyle/>
          <a:p>
            <a:pPr defTabSz="1036838" fontAlgn="auto">
              <a:spcBef>
                <a:spcPts val="0"/>
              </a:spcBef>
              <a:spcAft>
                <a:spcPts val="0"/>
              </a:spcAft>
              <a:defRPr/>
            </a:pPr>
            <a:fld id="{87684D0F-8EA1-4996-8CDF-5E9A032475A7}" type="slidenum">
              <a:rPr lang="ru-RU">
                <a:latin typeface="+mn-lt"/>
                <a:cs typeface="Arial" pitchFamily="34" charset="0"/>
              </a:rPr>
              <a:pPr defTabSz="1036838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dirty="0">
              <a:latin typeface="+mn-lt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82204" y="4249412"/>
            <a:ext cx="3115746" cy="2064196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03965" tIns="51986" rIns="103965" bIns="51986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23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– 2018 </a:t>
            </a:r>
            <a:r>
              <a:rPr lang="ru-RU" sz="2300" b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</a:t>
            </a:r>
            <a:r>
              <a:rPr lang="ru-RU" sz="23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 defTabSz="1032919">
              <a:lnSpc>
                <a:spcPts val="2398"/>
              </a:lnSpc>
              <a:defRPr/>
            </a:pPr>
            <a:endParaRPr lang="ru-RU" sz="23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Закон РК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от 19.11.14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№7-ЗРК/2014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ставка – </a:t>
            </a:r>
            <a:r>
              <a:rPr lang="ru-RU" b="1" dirty="0">
                <a:solidFill>
                  <a:srgbClr val="FF0000"/>
                </a:solidFill>
              </a:rPr>
              <a:t>0,5%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273027" y="4249412"/>
            <a:ext cx="3214505" cy="2064196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03965" tIns="51986" rIns="103965" bIns="51986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23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01.01.2019</a:t>
            </a:r>
          </a:p>
          <a:p>
            <a:pPr algn="ctr" defTabSz="1032919">
              <a:lnSpc>
                <a:spcPts val="2398"/>
              </a:lnSpc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Закон РК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от 31.10.18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№533-ЗРК/2018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ставка – </a:t>
            </a:r>
            <a:r>
              <a:rPr lang="ru-RU" b="1" dirty="0">
                <a:solidFill>
                  <a:srgbClr val="FF0000"/>
                </a:solidFill>
              </a:rPr>
              <a:t>1%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4366921" y="4932766"/>
            <a:ext cx="1515768" cy="534329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3965" tIns="51986" rIns="103965" bIns="51986" anchor="ctr"/>
          <a:lstStyle/>
          <a:p>
            <a:pPr algn="ctr" defTabSz="1032919">
              <a:lnSpc>
                <a:spcPts val="2398"/>
              </a:lnSpc>
              <a:defRPr/>
            </a:pP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88925" y="1044328"/>
            <a:ext cx="9347238" cy="3016902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103965" tIns="51986" rIns="103965" bIns="51986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Организациям, занимающимся производством сельскохозяйственной продукции, сельскохозяйственным производственным кооперативам, крестьянским (фермерским) при условии, что выручка от реализации произведенной ими продукции (работ, услуг) от основной деятельности составляет не менее </a:t>
            </a:r>
            <a:r>
              <a:rPr lang="ru-RU" sz="2300" b="1" dirty="0">
                <a:solidFill>
                  <a:srgbClr val="FF0000"/>
                </a:solidFill>
              </a:rPr>
              <a:t>70 процентов </a:t>
            </a:r>
            <a:r>
              <a:rPr lang="ru-RU" b="1" dirty="0">
                <a:solidFill>
                  <a:schemeClr val="tx1"/>
                </a:solidFill>
              </a:rPr>
              <a:t>общей суммы выручки от реализации продукции (работ, услуг) хозяйствам налоговая ставка устанавливается в размере:</a:t>
            </a:r>
          </a:p>
        </p:txBody>
      </p:sp>
      <p:pic>
        <p:nvPicPr>
          <p:cNvPr id="2549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04338" y="50804"/>
            <a:ext cx="1263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3" name="Picture 4"/>
          <p:cNvPicPr>
            <a:picLocks noChangeAspect="1" noChangeArrowheads="1"/>
          </p:cNvPicPr>
          <p:nvPr/>
        </p:nvPicPr>
        <p:blipFill>
          <a:blip r:embed="rId2"/>
          <a:srcRect l="6917" t="35207" r="28835" b="54575"/>
          <a:stretch>
            <a:fillRect/>
          </a:stretch>
        </p:blipFill>
        <p:spPr bwMode="auto">
          <a:xfrm>
            <a:off x="215900" y="1636713"/>
            <a:ext cx="10180638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2113" y="366718"/>
            <a:ext cx="9828212" cy="66357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700" b="1" dirty="0">
                <a:solidFill>
                  <a:srgbClr val="FF0000"/>
                </a:solidFill>
              </a:rPr>
              <a:t>Учет в налоговой декларации по НИО </a:t>
            </a:r>
            <a:br>
              <a:rPr lang="ru-RU" sz="3700" b="1" dirty="0">
                <a:solidFill>
                  <a:srgbClr val="FF0000"/>
                </a:solidFill>
              </a:rPr>
            </a:br>
            <a:r>
              <a:rPr lang="ru-RU" sz="3700" b="1" dirty="0">
                <a:solidFill>
                  <a:srgbClr val="FF0000"/>
                </a:solidFill>
              </a:rPr>
              <a:t>авансовых платежей</a:t>
            </a:r>
          </a:p>
        </p:txBody>
      </p:sp>
      <p:sp>
        <p:nvSpPr>
          <p:cNvPr id="228355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9739318" y="6721475"/>
            <a:ext cx="720725" cy="6889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defTabSz="1032733"/>
            <a:fld id="{0F69E972-9E84-48FF-A349-38E74E893A7D}" type="slidenum">
              <a:rPr lang="ru-RU" sz="3200">
                <a:solidFill>
                  <a:srgbClr val="FFFFFF"/>
                </a:solidFill>
              </a:rPr>
              <a:pPr defTabSz="1032733"/>
              <a:t>7</a:t>
            </a:fld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>
          <a:xfrm flipV="1">
            <a:off x="9472618" y="7059617"/>
            <a:ext cx="55561" cy="50800"/>
          </a:xfrm>
        </p:spPr>
        <p:txBody>
          <a:bodyPr numCol="2" rtlCol="0">
            <a:noAutofit/>
          </a:bodyPr>
          <a:lstStyle/>
          <a:p>
            <a:pPr defTabSz="1041088" eaLnBrk="1" fontAlgn="auto" hangingPunct="1">
              <a:spcAft>
                <a:spcPts val="0"/>
              </a:spcAft>
              <a:defRPr/>
            </a:pPr>
            <a:endParaRPr lang="ru-RU" sz="500" dirty="0"/>
          </a:p>
        </p:txBody>
      </p:sp>
      <p:pic>
        <p:nvPicPr>
          <p:cNvPr id="22835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1613" y="134942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8" name="Picture 3"/>
          <p:cNvPicPr>
            <a:picLocks noChangeAspect="1" noChangeArrowheads="1"/>
          </p:cNvPicPr>
          <p:nvPr/>
        </p:nvPicPr>
        <p:blipFill>
          <a:blip r:embed="rId4"/>
          <a:srcRect l="4083" t="73940" r="36874" b="20029"/>
          <a:stretch>
            <a:fillRect/>
          </a:stretch>
        </p:blipFill>
        <p:spPr bwMode="auto">
          <a:xfrm>
            <a:off x="-11113" y="2968626"/>
            <a:ext cx="10563226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Заголовок 2"/>
          <p:cNvSpPr txBox="1">
            <a:spLocks/>
          </p:cNvSpPr>
          <p:nvPr/>
        </p:nvSpPr>
        <p:spPr bwMode="auto">
          <a:xfrm>
            <a:off x="34924" y="4098930"/>
            <a:ext cx="103520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129" tIns="52065" rIns="104129" bIns="52065" anchor="ctr">
            <a:normAutofit fontScale="75000" lnSpcReduction="20000"/>
          </a:bodyPr>
          <a:lstStyle>
            <a:lvl1pPr marL="0" marR="0" indent="0" algn="ctr" defTabSz="9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00736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801472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202207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602943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700" b="1" dirty="0">
                <a:solidFill>
                  <a:srgbClr val="FF0000"/>
                </a:solidFill>
              </a:rPr>
              <a:t>Стр. 230  = </a:t>
            </a:r>
            <a:r>
              <a:rPr lang="ru-RU" sz="3700" b="1" dirty="0">
                <a:solidFill>
                  <a:prstClr val="black"/>
                </a:solidFill>
              </a:rPr>
              <a:t>сумма </a:t>
            </a:r>
            <a:r>
              <a:rPr lang="ru-RU" sz="3700" b="1" dirty="0">
                <a:solidFill>
                  <a:srgbClr val="FF0000"/>
                </a:solidFill>
              </a:rPr>
              <a:t>ИСЧИСЛЕННЫХ</a:t>
            </a:r>
            <a:r>
              <a:rPr lang="ru-RU" sz="3700" b="1" dirty="0">
                <a:solidFill>
                  <a:prstClr val="black"/>
                </a:solidFill>
              </a:rPr>
              <a:t> авансовых платежей </a:t>
            </a:r>
          </a:p>
          <a:p>
            <a:pPr>
              <a:defRPr/>
            </a:pPr>
            <a:r>
              <a:rPr lang="ru-RU" sz="3700" b="1" dirty="0">
                <a:solidFill>
                  <a:prstClr val="black"/>
                </a:solidFill>
              </a:rPr>
              <a:t>первого квартала, первого полугодия (2 квартал) и </a:t>
            </a:r>
          </a:p>
          <a:p>
            <a:pPr>
              <a:defRPr/>
            </a:pPr>
            <a:r>
              <a:rPr lang="ru-RU" sz="3700" b="1" dirty="0">
                <a:solidFill>
                  <a:prstClr val="black"/>
                </a:solidFill>
              </a:rPr>
              <a:t>9 месяцев (3 квартал)</a:t>
            </a:r>
          </a:p>
          <a:p>
            <a:pPr>
              <a:defRPr/>
            </a:pPr>
            <a:endParaRPr lang="ru-RU" sz="3700" b="1" dirty="0">
              <a:solidFill>
                <a:srgbClr val="FF000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530352" y="5364167"/>
            <a:ext cx="4548188" cy="15081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92" tIns="52047" rIns="104092" bIns="52047" anchor="ctr"/>
          <a:lstStyle/>
          <a:p>
            <a:pPr algn="ctr" defTabSz="1040665"/>
            <a:r>
              <a:rPr lang="ru-RU" sz="2600" b="1">
                <a:solidFill>
                  <a:srgbClr val="FF0000"/>
                </a:solidFill>
                <a:cs typeface="Arial" charset="0"/>
              </a:rPr>
              <a:t>С 01.01.2019 </a:t>
            </a:r>
          </a:p>
          <a:p>
            <a:pPr algn="ctr" defTabSz="1040665"/>
            <a:r>
              <a:rPr lang="ru-RU" sz="2600" b="1">
                <a:solidFill>
                  <a:srgbClr val="FF0000"/>
                </a:solidFill>
                <a:cs typeface="Arial" charset="0"/>
              </a:rPr>
              <a:t>ставка налога  –</a:t>
            </a:r>
          </a:p>
          <a:p>
            <a:pPr algn="ctr" defTabSz="1040665"/>
            <a:r>
              <a:rPr lang="ru-RU" sz="2600" b="1">
                <a:solidFill>
                  <a:srgbClr val="FF0000"/>
                </a:solidFill>
                <a:cs typeface="Arial" charset="0"/>
              </a:rPr>
              <a:t> 1 %  для ВСЕХ!!!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127002"/>
            <a:ext cx="9829490" cy="663575"/>
          </a:xfrm>
        </p:spPr>
        <p:txBody>
          <a:bodyPr rtlCol="0">
            <a:normAutofit fontScale="90000"/>
          </a:bodyPr>
          <a:lstStyle/>
          <a:p>
            <a:pPr algn="l">
              <a:defRPr/>
            </a:pPr>
            <a:r>
              <a:rPr lang="ru-RU" sz="3700" b="1" dirty="0">
                <a:solidFill>
                  <a:srgbClr val="FF0000"/>
                </a:solidFill>
              </a:rPr>
              <a:t>Налоговая декларация </a:t>
            </a:r>
            <a:r>
              <a:rPr lang="ru-RU" sz="3700" b="1" dirty="0">
                <a:solidFill>
                  <a:srgbClr val="FF0000"/>
                </a:solidFill>
              </a:rPr>
              <a:t>по</a:t>
            </a:r>
            <a:r>
              <a:rPr lang="en-US" sz="3700" b="1" dirty="0">
                <a:solidFill>
                  <a:srgbClr val="FF0000"/>
                </a:solidFill>
              </a:rPr>
              <a:t> </a:t>
            </a:r>
            <a:r>
              <a:rPr lang="ru-RU" sz="3700" b="1" dirty="0">
                <a:solidFill>
                  <a:srgbClr val="FF0000"/>
                </a:solidFill>
              </a:rPr>
              <a:t>налогу на имущество</a:t>
            </a:r>
            <a:endParaRPr lang="ru-RU" sz="3700" b="1" dirty="0">
              <a:solidFill>
                <a:srgbClr val="FF0000"/>
              </a:solidFill>
            </a:endParaRPr>
          </a:p>
        </p:txBody>
      </p:sp>
      <p:sp>
        <p:nvSpPr>
          <p:cNvPr id="91138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9739312" y="6721475"/>
            <a:ext cx="719954" cy="68897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defTabSz="1034684"/>
            <a:r>
              <a:rPr lang="ru-RU" sz="3200" dirty="0">
                <a:solidFill>
                  <a:prstClr val="white"/>
                </a:solidFill>
              </a:rPr>
              <a:t>8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>
          <a:xfrm flipV="1">
            <a:off x="9472615" y="7059615"/>
            <a:ext cx="55561" cy="50800"/>
          </a:xfrm>
        </p:spPr>
        <p:txBody>
          <a:bodyPr numCol="2" rtlCol="0">
            <a:noAutofit/>
          </a:bodyPr>
          <a:lstStyle/>
          <a:p>
            <a:pPr defTabSz="1042320" fontAlgn="auto">
              <a:spcAft>
                <a:spcPts val="0"/>
              </a:spcAft>
              <a:defRPr/>
            </a:pPr>
            <a:endParaRPr lang="ru-RU" sz="500" dirty="0"/>
          </a:p>
        </p:txBody>
      </p:sp>
      <p:pic>
        <p:nvPicPr>
          <p:cNvPr id="911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1613" y="134940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Заголовок 2"/>
          <p:cNvSpPr txBox="1">
            <a:spLocks/>
          </p:cNvSpPr>
          <p:nvPr/>
        </p:nvSpPr>
        <p:spPr bwMode="auto">
          <a:xfrm>
            <a:off x="1089503" y="945380"/>
            <a:ext cx="6363604" cy="41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1" tIns="52125" rIns="104251" bIns="52125" numCol="1" rtlCol="0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9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00736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801472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202207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602943" algn="ctr" defTabSz="912787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00" b="1" dirty="0"/>
              <a:t>Региональная льгота в отношении автомобильных дорог общего пользования (Закон РК № 7-ЗРК) </a:t>
            </a:r>
            <a:endParaRPr lang="ru-RU" sz="23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1" y="1609552"/>
            <a:ext cx="10780783" cy="2261830"/>
            <a:chOff x="0" y="1014224"/>
            <a:chExt cx="9252520" cy="205146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4" t="26916" r="28893" b="57261"/>
            <a:stretch/>
          </p:blipFill>
          <p:spPr bwMode="auto">
            <a:xfrm>
              <a:off x="0" y="1354503"/>
              <a:ext cx="9036496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Заголовок 2"/>
            <p:cNvSpPr txBox="1">
              <a:spLocks/>
            </p:cNvSpPr>
            <p:nvPr/>
          </p:nvSpPr>
          <p:spPr bwMode="auto">
            <a:xfrm>
              <a:off x="4352595" y="2267771"/>
              <a:ext cx="1914939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/>
                <a:t>2  0  1  2 0  0  0</a:t>
              </a:r>
              <a:endParaRPr lang="ru-RU" sz="2300" b="1" dirty="0"/>
            </a:p>
          </p:txBody>
        </p:sp>
        <p:sp>
          <p:nvSpPr>
            <p:cNvPr id="29" name="Заголовок 2"/>
            <p:cNvSpPr txBox="1">
              <a:spLocks/>
            </p:cNvSpPr>
            <p:nvPr/>
          </p:nvSpPr>
          <p:spPr bwMode="auto">
            <a:xfrm>
              <a:off x="6174499" y="2295199"/>
              <a:ext cx="3078021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/>
                <a:t>0  0  0  6  </a:t>
              </a:r>
              <a:r>
                <a:rPr lang="ru-RU" sz="2300" b="1" dirty="0">
                  <a:solidFill>
                    <a:srgbClr val="FF0000"/>
                  </a:solidFill>
                </a:rPr>
                <a:t>0  0 0  1  </a:t>
              </a:r>
              <a:r>
                <a:rPr lang="ru-RU" sz="2300" b="1" dirty="0">
                  <a:solidFill>
                    <a:srgbClr val="009900"/>
                  </a:solidFill>
                </a:rPr>
                <a:t>0  0  0  1</a:t>
              </a:r>
              <a:endParaRPr lang="ru-RU" sz="2300" b="1" dirty="0">
                <a:solidFill>
                  <a:srgbClr val="009900"/>
                </a:solidFill>
              </a:endParaRPr>
            </a:p>
          </p:txBody>
        </p:sp>
        <p:sp>
          <p:nvSpPr>
            <p:cNvPr id="30" name="Заголовок 2"/>
            <p:cNvSpPr txBox="1">
              <a:spLocks/>
            </p:cNvSpPr>
            <p:nvPr/>
          </p:nvSpPr>
          <p:spPr bwMode="auto">
            <a:xfrm>
              <a:off x="3270202" y="2684922"/>
              <a:ext cx="5873798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100" b="1" dirty="0"/>
                <a:t>  </a:t>
              </a:r>
              <a:r>
                <a:rPr lang="ru-RU" sz="1800" b="1" dirty="0"/>
                <a:t>                код регион. льготы      статья 6       </a:t>
              </a:r>
              <a:r>
                <a:rPr lang="ru-RU" sz="1800" b="1" dirty="0">
                  <a:solidFill>
                    <a:srgbClr val="FF0000"/>
                  </a:solidFill>
                </a:rPr>
                <a:t>пункт 1</a:t>
              </a:r>
              <a:r>
                <a:rPr lang="ru-RU" sz="1800" b="1" dirty="0"/>
                <a:t>     </a:t>
              </a:r>
              <a:r>
                <a:rPr lang="ru-RU" sz="1800" b="1" dirty="0">
                  <a:solidFill>
                    <a:srgbClr val="009900"/>
                  </a:solidFill>
                </a:rPr>
                <a:t>подпункт 1</a:t>
              </a:r>
              <a:r>
                <a:rPr lang="ru-RU" sz="2100" b="1" dirty="0">
                  <a:solidFill>
                    <a:srgbClr val="009900"/>
                  </a:solidFill>
                </a:rPr>
                <a:t> </a:t>
              </a:r>
            </a:p>
            <a:p>
              <a:pPr>
                <a:defRPr/>
              </a:pPr>
              <a:endParaRPr lang="ru-RU" sz="2300" b="1" dirty="0"/>
            </a:p>
          </p:txBody>
        </p:sp>
        <p:sp>
          <p:nvSpPr>
            <p:cNvPr id="32" name="Заголовок 2"/>
            <p:cNvSpPr txBox="1">
              <a:spLocks/>
            </p:cNvSpPr>
            <p:nvPr/>
          </p:nvSpPr>
          <p:spPr bwMode="auto">
            <a:xfrm>
              <a:off x="642606" y="1014224"/>
              <a:ext cx="4298114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>
                  <a:solidFill>
                    <a:srgbClr val="0000FF"/>
                  </a:solidFill>
                </a:rPr>
                <a:t>Для государственного сектора</a:t>
              </a:r>
              <a:endParaRPr lang="ru-RU" sz="23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84228" y="3975265"/>
            <a:ext cx="10820308" cy="2261830"/>
            <a:chOff x="182379" y="1014224"/>
            <a:chExt cx="9252520" cy="2051460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4" t="26916" r="28893" b="57261"/>
            <a:stretch/>
          </p:blipFill>
          <p:spPr bwMode="auto">
            <a:xfrm>
              <a:off x="182379" y="1352389"/>
              <a:ext cx="9036496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Заголовок 2"/>
            <p:cNvSpPr txBox="1">
              <a:spLocks/>
            </p:cNvSpPr>
            <p:nvPr/>
          </p:nvSpPr>
          <p:spPr bwMode="auto">
            <a:xfrm>
              <a:off x="4568619" y="2267771"/>
              <a:ext cx="1914939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/>
                <a:t>2  0  1  2 0  0  0</a:t>
              </a:r>
              <a:endParaRPr lang="ru-RU" sz="2300" b="1" dirty="0"/>
            </a:p>
          </p:txBody>
        </p:sp>
        <p:sp>
          <p:nvSpPr>
            <p:cNvPr id="37" name="Заголовок 2"/>
            <p:cNvSpPr txBox="1">
              <a:spLocks/>
            </p:cNvSpPr>
            <p:nvPr/>
          </p:nvSpPr>
          <p:spPr bwMode="auto">
            <a:xfrm>
              <a:off x="6356878" y="2295199"/>
              <a:ext cx="3078021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/>
                <a:t>0  0  0  6  </a:t>
              </a:r>
              <a:r>
                <a:rPr lang="ru-RU" sz="2300" b="1" dirty="0">
                  <a:solidFill>
                    <a:srgbClr val="FF0000"/>
                  </a:solidFill>
                </a:rPr>
                <a:t>0  0 0  2  </a:t>
              </a:r>
              <a:r>
                <a:rPr lang="ru-RU" sz="2300" b="1" dirty="0">
                  <a:solidFill>
                    <a:srgbClr val="009900"/>
                  </a:solidFill>
                </a:rPr>
                <a:t>0  0  0  0</a:t>
              </a:r>
              <a:endParaRPr lang="ru-RU" sz="2300" b="1" dirty="0">
                <a:solidFill>
                  <a:srgbClr val="009900"/>
                </a:solidFill>
              </a:endParaRPr>
            </a:p>
          </p:txBody>
        </p:sp>
        <p:sp>
          <p:nvSpPr>
            <p:cNvPr id="38" name="Заголовок 2"/>
            <p:cNvSpPr txBox="1">
              <a:spLocks/>
            </p:cNvSpPr>
            <p:nvPr/>
          </p:nvSpPr>
          <p:spPr bwMode="auto">
            <a:xfrm>
              <a:off x="3270201" y="2684922"/>
              <a:ext cx="6056177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100" b="1" dirty="0"/>
                <a:t>  </a:t>
              </a:r>
              <a:r>
                <a:rPr lang="ru-RU" sz="1800" b="1" dirty="0"/>
                <a:t>                код регион. льготы           статья 6        </a:t>
              </a:r>
              <a:r>
                <a:rPr lang="ru-RU" sz="1800" b="1" dirty="0">
                  <a:solidFill>
                    <a:srgbClr val="FF0000"/>
                  </a:solidFill>
                </a:rPr>
                <a:t>пункт 2        </a:t>
              </a:r>
              <a:r>
                <a:rPr lang="ru-RU" sz="2100" b="1" dirty="0">
                  <a:solidFill>
                    <a:srgbClr val="FF0000"/>
                  </a:solidFill>
                </a:rPr>
                <a:t> </a:t>
              </a:r>
            </a:p>
            <a:p>
              <a:pPr>
                <a:defRPr/>
              </a:pPr>
              <a:endParaRPr lang="ru-RU" sz="2300" b="1" dirty="0"/>
            </a:p>
          </p:txBody>
        </p:sp>
        <p:sp>
          <p:nvSpPr>
            <p:cNvPr id="39" name="Заголовок 2"/>
            <p:cNvSpPr txBox="1">
              <a:spLocks/>
            </p:cNvSpPr>
            <p:nvPr/>
          </p:nvSpPr>
          <p:spPr bwMode="auto">
            <a:xfrm>
              <a:off x="642606" y="1014224"/>
              <a:ext cx="4298114" cy="380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392" tIns="45696" rIns="91392" bIns="45696" numCol="1" rtlCol="0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ctr" defTabSz="913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00736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801472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202207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602943" algn="ctr" defTabSz="912787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l">
                <a:defRPr/>
              </a:pPr>
              <a:r>
                <a:rPr lang="ru-RU" sz="2300" b="1" dirty="0">
                  <a:solidFill>
                    <a:srgbClr val="0000FF"/>
                  </a:solidFill>
                </a:rPr>
                <a:t>Для коммерческих организаций</a:t>
              </a:r>
              <a:endParaRPr lang="ru-RU" sz="23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8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Объект 1"/>
          <p:cNvSpPr>
            <a:spLocks noGrp="1"/>
          </p:cNvSpPr>
          <p:nvPr>
            <p:ph idx="1"/>
          </p:nvPr>
        </p:nvSpPr>
        <p:spPr>
          <a:xfrm>
            <a:off x="522292" y="1331913"/>
            <a:ext cx="9648825" cy="5832475"/>
          </a:xfrm>
        </p:spPr>
        <p:txBody>
          <a:bodyPr/>
          <a:lstStyle/>
          <a:p>
            <a:pPr marL="360108"/>
            <a:r>
              <a:rPr lang="ru-RU" dirty="0" smtClean="0">
                <a:solidFill>
                  <a:srgbClr val="0000CC"/>
                </a:solidFill>
              </a:rPr>
              <a:t>С 01.01.2019 новая редакция ст.386 НК РФ</a:t>
            </a:r>
          </a:p>
          <a:p>
            <a:pPr marL="360108"/>
            <a:r>
              <a:rPr lang="ru-RU" sz="2100" dirty="0"/>
              <a:t>Налогоплательщики обязаны по истечении каждого отчетного и налогового периода представлять в налоговые органы </a:t>
            </a:r>
            <a:r>
              <a:rPr lang="ru-RU" sz="2100" dirty="0">
                <a:solidFill>
                  <a:srgbClr val="C00000"/>
                </a:solidFill>
              </a:rPr>
              <a:t>по месту нахождения объектов недвижимого имущества </a:t>
            </a:r>
            <a:r>
              <a:rPr lang="ru-RU" sz="2100" dirty="0"/>
              <a:t>налоговые расчеты по авансовым платежам и налоговую декларацию по налогу на имущество организаций.</a:t>
            </a:r>
          </a:p>
          <a:p>
            <a:pPr marL="360108" algn="just"/>
            <a:r>
              <a:rPr lang="ru-RU" sz="3200" dirty="0">
                <a:solidFill>
                  <a:srgbClr val="FF9900"/>
                </a:solidFill>
              </a:rPr>
              <a:t>Более 170 организаций РК получили от УФНС  </a:t>
            </a:r>
          </a:p>
          <a:p>
            <a:pPr marL="360108" algn="just"/>
            <a:r>
              <a:rPr lang="ru-RU" sz="3200" dirty="0">
                <a:solidFill>
                  <a:srgbClr val="FF9900"/>
                </a:solidFill>
              </a:rPr>
              <a:t>согласование на одну декларацию на 2018 год согласно Порядку заполнения - </a:t>
            </a:r>
            <a:r>
              <a:rPr lang="ru-RU" sz="3200" dirty="0">
                <a:solidFill>
                  <a:srgbClr val="7030A0"/>
                </a:solidFill>
              </a:rPr>
              <a:t>!!!! сохраняется</a:t>
            </a:r>
          </a:p>
          <a:p>
            <a:pPr marL="360108" algn="just"/>
            <a:r>
              <a:rPr lang="ru-RU" sz="3200" dirty="0">
                <a:solidFill>
                  <a:srgbClr val="FF0000"/>
                </a:solidFill>
              </a:rPr>
              <a:t>!!! письмо ФНС России от 21.11.2018 </a:t>
            </a:r>
          </a:p>
          <a:p>
            <a:pPr marL="360108"/>
            <a:r>
              <a:rPr lang="ru-RU" sz="2100" dirty="0">
                <a:solidFill>
                  <a:srgbClr val="0000FF"/>
                </a:solidFill>
              </a:rPr>
              <a:t>Представить </a:t>
            </a:r>
            <a:r>
              <a:rPr lang="ru-RU" sz="2400" dirty="0">
                <a:solidFill>
                  <a:srgbClr val="0000FF"/>
                </a:solidFill>
              </a:rPr>
              <a:t>в УФНС </a:t>
            </a:r>
            <a:r>
              <a:rPr lang="ru-RU" sz="2100" dirty="0">
                <a:solidFill>
                  <a:srgbClr val="0000FF"/>
                </a:solidFill>
              </a:rPr>
              <a:t>по РК уведомление </a:t>
            </a:r>
            <a:r>
              <a:rPr lang="ru-RU" sz="2400" dirty="0">
                <a:solidFill>
                  <a:srgbClr val="0000FF"/>
                </a:solidFill>
              </a:rPr>
              <a:t>(КНД 1150090) </a:t>
            </a:r>
            <a:r>
              <a:rPr lang="ru-RU" sz="2100" dirty="0">
                <a:solidFill>
                  <a:srgbClr val="0000FF"/>
                </a:solidFill>
              </a:rPr>
              <a:t>однократно в календарном году, являющимся налоговым периодом, до начала представления отчетности</a:t>
            </a:r>
            <a:endParaRPr lang="ru-RU" sz="2400" dirty="0">
              <a:solidFill>
                <a:srgbClr val="0000FF"/>
              </a:solidFill>
            </a:endParaRPr>
          </a:p>
          <a:p>
            <a:pPr marL="360108" algn="ctr"/>
            <a:r>
              <a:rPr lang="ru-RU" sz="3200" dirty="0">
                <a:solidFill>
                  <a:srgbClr val="00B050"/>
                </a:solidFill>
              </a:rPr>
              <a:t>Поэтому предельный срок – 29 апреля 2019</a:t>
            </a:r>
          </a:p>
          <a:p>
            <a:pPr marL="360108" algn="just"/>
            <a:r>
              <a:rPr lang="ru-RU" sz="3200" dirty="0"/>
              <a:t> </a:t>
            </a:r>
          </a:p>
        </p:txBody>
      </p:sp>
      <p:sp>
        <p:nvSpPr>
          <p:cNvPr id="256002" name="Заголовок 2"/>
          <p:cNvSpPr>
            <a:spLocks noGrp="1"/>
          </p:cNvSpPr>
          <p:nvPr>
            <p:ph type="title"/>
          </p:nvPr>
        </p:nvSpPr>
        <p:spPr>
          <a:xfrm>
            <a:off x="649293" y="323850"/>
            <a:ext cx="8580437" cy="781050"/>
          </a:xfrm>
        </p:spPr>
        <p:txBody>
          <a:bodyPr/>
          <a:lstStyle/>
          <a:p>
            <a:pPr algn="ctr" defTabSz="1034319" fontAlgn="base">
              <a:spcAft>
                <a:spcPct val="0"/>
              </a:spcAft>
            </a:pPr>
            <a:r>
              <a:rPr lang="ru-RU" sz="3700">
                <a:solidFill>
                  <a:srgbClr val="FF0000"/>
                </a:solidFill>
              </a:rPr>
              <a:t>Уведомление в УФНС для единой декларации по НИО-2019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036838" fontAlgn="auto">
              <a:spcBef>
                <a:spcPts val="0"/>
              </a:spcBef>
              <a:spcAft>
                <a:spcPts val="0"/>
              </a:spcAft>
              <a:defRPr/>
            </a:pPr>
            <a:fld id="{401ECABF-6D58-456D-9C29-D580AD352D4C}" type="slidenum">
              <a:rPr lang="ru-RU">
                <a:latin typeface="+mn-lt"/>
                <a:cs typeface="Arial" pitchFamily="34" charset="0"/>
              </a:rPr>
              <a:pPr defTabSz="1036838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>
              <a:latin typeface="+mn-lt"/>
              <a:cs typeface="Arial" pitchFamily="34" charset="0"/>
            </a:endParaRPr>
          </a:p>
        </p:txBody>
      </p:sp>
      <p:pic>
        <p:nvPicPr>
          <p:cNvPr id="25600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4489" y="165105"/>
            <a:ext cx="1285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anchor="ctr"/>
      <a:lstStyle>
        <a:defPPr algn="ctr">
          <a:lnSpc>
            <a:spcPts val="2900"/>
          </a:lnSpc>
          <a:defRPr sz="2600" b="1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32960</TotalTime>
  <Words>761</Words>
  <Application>Microsoft Office PowerPoint</Application>
  <PresentationFormat>Произвольный</PresentationFormat>
  <Paragraphs>136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11</vt:i4>
      </vt:variant>
    </vt:vector>
  </HeadingPairs>
  <TitlesOfParts>
    <vt:vector size="25" baseType="lpstr">
      <vt:lpstr>Present_FNS2012_A4</vt:lpstr>
      <vt:lpstr>Специальное оформление</vt:lpstr>
      <vt:lpstr>2_Present_FNS2012_A4</vt:lpstr>
      <vt:lpstr>Тема Office</vt:lpstr>
      <vt:lpstr>1_Тема Office</vt:lpstr>
      <vt:lpstr>3_Волна</vt:lpstr>
      <vt:lpstr>2_Тема Office</vt:lpstr>
      <vt:lpstr>3_Тема Office</vt:lpstr>
      <vt:lpstr>4_Тема Office</vt:lpstr>
      <vt:lpstr>5_Тема Office</vt:lpstr>
      <vt:lpstr>3_Present_FNS2012_A4</vt:lpstr>
      <vt:lpstr>7_Тема Office</vt:lpstr>
      <vt:lpstr>4_Present_FNS2012_A4</vt:lpstr>
      <vt:lpstr>5_Present_FNS2012_A4</vt:lpstr>
      <vt:lpstr>Об изменениях налогового законодательства по налогу на имущество организаций в 2019 году. </vt:lpstr>
      <vt:lpstr>Налог на имущество организаций за 2015-2018 </vt:lpstr>
      <vt:lpstr>Изменения в законодательстве 2018</vt:lpstr>
      <vt:lpstr>Налог на имущество организаций</vt:lpstr>
      <vt:lpstr>Информация об объекте недвижимого имущества </vt:lpstr>
      <vt:lpstr>Налог на имущество организаций - 2019</vt:lpstr>
      <vt:lpstr>Учет в налоговой декларации по НИО  авансовых платежей</vt:lpstr>
      <vt:lpstr>Налоговая декларация по налогу на имущество</vt:lpstr>
      <vt:lpstr>Уведомление в УФНС для единой декларации по НИО-2019</vt:lpstr>
      <vt:lpstr>Вовлечение в налоговый оборот объектов незавершенного строительства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Подлесных Мария Михайловна</dc:creator>
  <cp:lastModifiedBy>Грудницкий Артем Георгиевич</cp:lastModifiedBy>
  <cp:revision>864</cp:revision>
  <cp:lastPrinted>2019-02-20T08:02:52Z</cp:lastPrinted>
  <dcterms:created xsi:type="dcterms:W3CDTF">2013-03-01T11:19:43Z</dcterms:created>
  <dcterms:modified xsi:type="dcterms:W3CDTF">2019-02-20T08:02:58Z</dcterms:modified>
</cp:coreProperties>
</file>